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  <p:sldMasterId id="2147483661" r:id="rId5"/>
  </p:sldMasterIdLst>
  <p:notesMasterIdLst>
    <p:notesMasterId r:id="rId24"/>
  </p:notesMasterIdLst>
  <p:sldIdLst>
    <p:sldId id="256" r:id="rId6"/>
    <p:sldId id="622" r:id="rId7"/>
    <p:sldId id="620" r:id="rId8"/>
    <p:sldId id="273" r:id="rId9"/>
    <p:sldId id="274" r:id="rId10"/>
    <p:sldId id="276" r:id="rId11"/>
    <p:sldId id="275" r:id="rId12"/>
    <p:sldId id="602" r:id="rId13"/>
    <p:sldId id="614" r:id="rId14"/>
    <p:sldId id="615" r:id="rId15"/>
    <p:sldId id="277" r:id="rId16"/>
    <p:sldId id="616" r:id="rId17"/>
    <p:sldId id="617" r:id="rId18"/>
    <p:sldId id="619" r:id="rId19"/>
    <p:sldId id="618" r:id="rId20"/>
    <p:sldId id="260" r:id="rId21"/>
    <p:sldId id="621" r:id="rId22"/>
    <p:sldId id="268" r:id="rId23"/>
  </p:sldIdLst>
  <p:sldSz cx="9144000" cy="5143500" type="screen16x9"/>
  <p:notesSz cx="6858000" cy="9144000"/>
  <p:embeddedFontLst>
    <p:embeddedFont>
      <p:font typeface="Amsterdam Three" panose="020B0604020202020204" charset="0"/>
      <p:regular r:id="rId25"/>
    </p:embeddedFont>
    <p:embeddedFont>
      <p:font typeface="Anonymous Pro" panose="020B0604020202020204" charset="0"/>
      <p:regular r:id="rId26"/>
    </p:embeddedFont>
    <p:embeddedFont>
      <p:font typeface="Aptos Narrow" panose="020B0004020202020204" pitchFamily="34" charset="0"/>
      <p:regular r:id="rId27"/>
      <p:bold r:id="rId28"/>
      <p:italic r:id="rId29"/>
      <p:boldItalic r:id="rId30"/>
    </p:embeddedFont>
    <p:embeddedFont>
      <p:font typeface="Arialle" panose="020B0604020202020204" charset="0"/>
      <p:regular r:id="rId31"/>
    </p:embeddedFont>
    <p:embeddedFont>
      <p:font typeface="Arialle Bold" panose="020B0604020202020204" charset="0"/>
      <p:regular r:id="rId32"/>
    </p:embeddedFont>
    <p:embeddedFont>
      <p:font typeface="Bungee" panose="020B0604020202020204" charset="0"/>
      <p:regular r:id="rId33"/>
    </p:embeddedFont>
    <p:embeddedFont>
      <p:font typeface="Clear Sans Bold" panose="020B0604020202020204" charset="0"/>
      <p:regular r:id="rId34"/>
    </p:embeddedFont>
    <p:embeddedFont>
      <p:font typeface="Garet Book" panose="020B0604020202020204" charset="0"/>
      <p:regular r:id="rId35"/>
    </p:embeddedFont>
    <p:embeddedFont>
      <p:font typeface="Georgia Pro" panose="02040502050405020303" pitchFamily="18" charset="0"/>
      <p:regular r:id="rId36"/>
      <p:bold r:id="rId37"/>
      <p:italic r:id="rId38"/>
      <p:boldItalic r:id="rId39"/>
    </p:embeddedFont>
    <p:embeddedFont>
      <p:font typeface="Hit and Run" panose="020B0604020202020204" charset="0"/>
      <p:regular r:id="rId40"/>
    </p:embeddedFont>
    <p:embeddedFont>
      <p:font typeface="Open Sans" panose="020B0606030504020204" pitchFamily="34" charset="0"/>
      <p:regular r:id="rId41"/>
      <p:bold r:id="rId42"/>
      <p:italic r:id="rId43"/>
      <p:boldItalic r:id="rId44"/>
    </p:embeddedFont>
    <p:embeddedFont>
      <p:font typeface="Open Sans Bold" panose="020B0806030504020204" charset="0"/>
      <p:regular r:id="rId45"/>
      <p:bold r:id="rId46"/>
    </p:embeddedFont>
    <p:embeddedFont>
      <p:font typeface="Open Sans Medium" panose="020B0604020202020204" charset="0"/>
      <p:regular r:id="rId47"/>
      <p:bold r:id="rId48"/>
      <p:italic r:id="rId49"/>
      <p:boldItalic r:id="rId50"/>
    </p:embeddedFont>
    <p:embeddedFont>
      <p:font typeface="Questrial" pitchFamily="2" charset="0"/>
      <p:regular r:id="rId51"/>
    </p:embeddedFont>
    <p:embeddedFont>
      <p:font typeface="Raleway" pitchFamily="2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4684AA"/>
    <a:srgbClr val="EE5480"/>
    <a:srgbClr val="EFEA14"/>
    <a:srgbClr val="F5F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F17245-F03C-4022-B22F-A6430C1D0242}" v="2" dt="2025-01-17T15:35:46.8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4" autoAdjust="0"/>
    <p:restoredTop sz="93878" autoAdjust="0"/>
  </p:normalViewPr>
  <p:slideViewPr>
    <p:cSldViewPr snapToGrid="0">
      <p:cViewPr varScale="1">
        <p:scale>
          <a:sx n="85" d="100"/>
          <a:sy n="85" d="100"/>
        </p:scale>
        <p:origin x="108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6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font" Target="fonts/font23.fntdata"/><Relationship Id="rId50" Type="http://schemas.openxmlformats.org/officeDocument/2006/relationships/font" Target="fonts/font26.fntdata"/><Relationship Id="rId55" Type="http://schemas.openxmlformats.org/officeDocument/2006/relationships/font" Target="fonts/font31.fntdata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5.fntdata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3" Type="http://schemas.openxmlformats.org/officeDocument/2006/relationships/font" Target="fonts/font29.fntdata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microsoft.com/office/2015/10/relationships/revisionInfo" Target="revisionInfo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font" Target="fonts/font24.fntdata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font" Target="fonts/font27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59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font" Target="fonts/font17.fntdata"/><Relationship Id="rId54" Type="http://schemas.openxmlformats.org/officeDocument/2006/relationships/font" Target="fonts/font30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font" Target="fonts/font25.fntdata"/><Relationship Id="rId57" Type="http://schemas.openxmlformats.org/officeDocument/2006/relationships/viewProps" Target="viewProps.xml"/><Relationship Id="rId10" Type="http://schemas.openxmlformats.org/officeDocument/2006/relationships/slide" Target="slides/slide5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52" Type="http://schemas.openxmlformats.org/officeDocument/2006/relationships/font" Target="fonts/font28.fntdata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hanne@responsiblemines.org" userId="86d8fbb3-2f8c-4c70-9d0a-e6bcc3171e8c" providerId="ADAL" clId="{FEF17245-F03C-4022-B22F-A6430C1D0242}"/>
    <pc:docChg chg="delSld modSld sldOrd">
      <pc:chgData name="christophehanne@responsiblemines.org" userId="86d8fbb3-2f8c-4c70-9d0a-e6bcc3171e8c" providerId="ADAL" clId="{FEF17245-F03C-4022-B22F-A6430C1D0242}" dt="2025-01-17T15:36:15.498" v="33" actId="20577"/>
      <pc:docMkLst>
        <pc:docMk/>
      </pc:docMkLst>
      <pc:sldChg chg="del ord">
        <pc:chgData name="christophehanne@responsiblemines.org" userId="86d8fbb3-2f8c-4c70-9d0a-e6bcc3171e8c" providerId="ADAL" clId="{FEF17245-F03C-4022-B22F-A6430C1D0242}" dt="2025-01-17T15:35:36.132" v="2" actId="47"/>
        <pc:sldMkLst>
          <pc:docMk/>
          <pc:sldMk cId="0" sldId="261"/>
        </pc:sldMkLst>
      </pc:sldChg>
      <pc:sldChg chg="modSp mod">
        <pc:chgData name="christophehanne@responsiblemines.org" userId="86d8fbb3-2f8c-4c70-9d0a-e6bcc3171e8c" providerId="ADAL" clId="{FEF17245-F03C-4022-B22F-A6430C1D0242}" dt="2025-01-17T15:36:15.498" v="33" actId="20577"/>
        <pc:sldMkLst>
          <pc:docMk/>
          <pc:sldMk cId="544943680" sldId="276"/>
        </pc:sldMkLst>
        <pc:spChg chg="mod">
          <ac:chgData name="christophehanne@responsiblemines.org" userId="86d8fbb3-2f8c-4c70-9d0a-e6bcc3171e8c" providerId="ADAL" clId="{FEF17245-F03C-4022-B22F-A6430C1D0242}" dt="2025-01-17T15:36:15.498" v="33" actId="20577"/>
          <ac:spMkLst>
            <pc:docMk/>
            <pc:sldMk cId="544943680" sldId="276"/>
            <ac:spMk id="2" creationId="{7727DF29-A0F4-A4D1-9BB2-2AA03DB984F8}"/>
          </ac:spMkLst>
        </pc:spChg>
      </pc:sldChg>
      <pc:sldChg chg="del">
        <pc:chgData name="christophehanne@responsiblemines.org" userId="86d8fbb3-2f8c-4c70-9d0a-e6bcc3171e8c" providerId="ADAL" clId="{FEF17245-F03C-4022-B22F-A6430C1D0242}" dt="2025-01-17T15:35:48.666" v="3" actId="47"/>
        <pc:sldMkLst>
          <pc:docMk/>
          <pc:sldMk cId="589018267" sldId="584"/>
        </pc:sldMkLst>
      </pc:sldChg>
    </pc:docChg>
  </pc:docChgLst>
  <pc:docChgLst>
    <pc:chgData name="practicantes centro de formacion" userId="S::practicantescentrodeformacion@responsiblemines.org::2b9a4a32-4295-45f2-a858-0a8b1bc256aa" providerId="AD" clId="Web-{857B1161-2417-B632-31A1-DA9A24E4CBA7}"/>
    <pc:docChg chg="addSld modSld">
      <pc:chgData name="practicantes centro de formacion" userId="S::practicantescentrodeformacion@responsiblemines.org::2b9a4a32-4295-45f2-a858-0a8b1bc256aa" providerId="AD" clId="Web-{857B1161-2417-B632-31A1-DA9A24E4CBA7}" dt="2024-12-11T20:13:05.951" v="98"/>
      <pc:docMkLst>
        <pc:docMk/>
      </pc:docMkLst>
      <pc:sldChg chg="add">
        <pc:chgData name="practicantes centro de formacion" userId="S::practicantescentrodeformacion@responsiblemines.org::2b9a4a32-4295-45f2-a858-0a8b1bc256aa" providerId="AD" clId="Web-{857B1161-2417-B632-31A1-DA9A24E4CBA7}" dt="2024-12-11T20:08:11.099" v="2"/>
        <pc:sldMkLst>
          <pc:docMk/>
          <pc:sldMk cId="0" sldId="261"/>
        </pc:sldMkLst>
      </pc:sldChg>
      <pc:sldChg chg="add">
        <pc:chgData name="practicantes centro de formacion" userId="S::practicantescentrodeformacion@responsiblemines.org::2b9a4a32-4295-45f2-a858-0a8b1bc256aa" providerId="AD" clId="Web-{857B1161-2417-B632-31A1-DA9A24E4CBA7}" dt="2024-12-11T20:07:39.082" v="0"/>
        <pc:sldMkLst>
          <pc:docMk/>
          <pc:sldMk cId="589018267" sldId="584"/>
        </pc:sldMkLst>
      </pc:sldChg>
      <pc:sldChg chg="delSp modSp add">
        <pc:chgData name="practicantes centro de formacion" userId="S::practicantescentrodeformacion@responsiblemines.org::2b9a4a32-4295-45f2-a858-0a8b1bc256aa" providerId="AD" clId="Web-{857B1161-2417-B632-31A1-DA9A24E4CBA7}" dt="2024-12-11T20:13:05.951" v="98"/>
        <pc:sldMkLst>
          <pc:docMk/>
          <pc:sldMk cId="1007791551" sldId="620"/>
        </pc:sldMkLst>
        <pc:spChg chg="mod">
          <ac:chgData name="practicantes centro de formacion" userId="S::practicantescentrodeformacion@responsiblemines.org::2b9a4a32-4295-45f2-a858-0a8b1bc256aa" providerId="AD" clId="Web-{857B1161-2417-B632-31A1-DA9A24E4CBA7}" dt="2024-12-11T20:09:32.976" v="22" actId="20577"/>
          <ac:spMkLst>
            <pc:docMk/>
            <pc:sldMk cId="1007791551" sldId="620"/>
            <ac:spMk id="32" creationId="{DD450B10-0E6E-0407-ECDF-D13CC23FBA27}"/>
          </ac:spMkLst>
        </pc:spChg>
        <pc:spChg chg="mod">
          <ac:chgData name="practicantes centro de formacion" userId="S::practicantescentrodeformacion@responsiblemines.org::2b9a4a32-4295-45f2-a858-0a8b1bc256aa" providerId="AD" clId="Web-{857B1161-2417-B632-31A1-DA9A24E4CBA7}" dt="2024-12-11T20:10:13.102" v="39" actId="20577"/>
          <ac:spMkLst>
            <pc:docMk/>
            <pc:sldMk cId="1007791551" sldId="620"/>
            <ac:spMk id="33" creationId="{75F928CB-5482-F647-B5E8-883125177FA1}"/>
          </ac:spMkLst>
        </pc:spChg>
        <pc:spChg chg="mod">
          <ac:chgData name="practicantes centro de formacion" userId="S::practicantescentrodeformacion@responsiblemines.org::2b9a4a32-4295-45f2-a858-0a8b1bc256aa" providerId="AD" clId="Web-{857B1161-2417-B632-31A1-DA9A24E4CBA7}" dt="2024-12-11T20:12:17.372" v="83" actId="20577"/>
          <ac:spMkLst>
            <pc:docMk/>
            <pc:sldMk cId="1007791551" sldId="620"/>
            <ac:spMk id="34" creationId="{7BE598FC-0EA7-7874-5A3E-6188C56E6533}"/>
          </ac:spMkLst>
        </pc:spChg>
        <pc:spChg chg="mod">
          <ac:chgData name="practicantes centro de formacion" userId="S::practicantescentrodeformacion@responsiblemines.org::2b9a4a32-4295-45f2-a858-0a8b1bc256aa" providerId="AD" clId="Web-{857B1161-2417-B632-31A1-DA9A24E4CBA7}" dt="2024-12-11T20:12:55.373" v="96" actId="20577"/>
          <ac:spMkLst>
            <pc:docMk/>
            <pc:sldMk cId="1007791551" sldId="620"/>
            <ac:spMk id="35" creationId="{2654D9A7-3604-C05F-6BB9-19159C2FBB98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7E5A4-9B1A-4C24-916C-EEB7D8D38B79}" type="doc">
      <dgm:prSet loTypeId="urn:microsoft.com/office/officeart/2005/8/layout/hList7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CE218C9F-5AC2-4466-BCF6-D2325BF24A4A}">
      <dgm:prSet phldrT="[Texto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s-CO" sz="1800" dirty="0">
              <a:effectLst/>
            </a:rPr>
            <a:t>Gestión de residuos - Generación</a:t>
          </a:r>
        </a:p>
      </dgm:t>
    </dgm:pt>
    <dgm:pt modelId="{9F037977-F666-46D0-827C-453F186284A7}" type="parTrans" cxnId="{12629E42-5049-41E9-A25A-E3E492157E23}">
      <dgm:prSet/>
      <dgm:spPr/>
      <dgm:t>
        <a:bodyPr/>
        <a:lstStyle/>
        <a:p>
          <a:endParaRPr lang="es-CO"/>
        </a:p>
      </dgm:t>
    </dgm:pt>
    <dgm:pt modelId="{FD59999C-3221-4FE5-A2CD-BEFDD8F0E2D7}" type="sibTrans" cxnId="{12629E42-5049-41E9-A25A-E3E492157E23}">
      <dgm:prSet/>
      <dgm:spPr/>
      <dgm:t>
        <a:bodyPr/>
        <a:lstStyle/>
        <a:p>
          <a:endParaRPr lang="es-CO"/>
        </a:p>
      </dgm:t>
    </dgm:pt>
    <dgm:pt modelId="{CE2590AB-9536-436D-8E97-70A35E204369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CO" sz="1800" dirty="0">
              <a:ln w="0"/>
              <a:latin typeface="+mn-lt"/>
            </a:rPr>
            <a:t>Gestión de residuos-Clasificación</a:t>
          </a:r>
        </a:p>
      </dgm:t>
    </dgm:pt>
    <dgm:pt modelId="{372C1F6B-A22B-43AF-81A2-E3E58F15D8C0}" type="parTrans" cxnId="{7FD97FEE-FE6D-4C06-A771-9C6BEAC40FC4}">
      <dgm:prSet/>
      <dgm:spPr/>
      <dgm:t>
        <a:bodyPr/>
        <a:lstStyle/>
        <a:p>
          <a:endParaRPr lang="es-CO"/>
        </a:p>
      </dgm:t>
    </dgm:pt>
    <dgm:pt modelId="{7FD3761A-054D-4EA4-8F12-CE302512717F}" type="sibTrans" cxnId="{7FD97FEE-FE6D-4C06-A771-9C6BEAC40FC4}">
      <dgm:prSet/>
      <dgm:spPr/>
      <dgm:t>
        <a:bodyPr/>
        <a:lstStyle/>
        <a:p>
          <a:endParaRPr lang="es-CO"/>
        </a:p>
      </dgm:t>
    </dgm:pt>
    <dgm:pt modelId="{A5AE1E5E-FC8F-42B0-A2FA-65CA05EF60CF}">
      <dgm:prSet phldrT="[Texto]" custT="1"/>
      <dgm:spPr>
        <a:solidFill>
          <a:srgbClr val="0070C0"/>
        </a:solidFill>
      </dgm:spPr>
      <dgm:t>
        <a:bodyPr/>
        <a:lstStyle/>
        <a:p>
          <a:r>
            <a:rPr lang="es-CO" sz="1800" b="0" dirty="0">
              <a:ln w="0"/>
            </a:rPr>
            <a:t>Gestión de residuos- Disposición final</a:t>
          </a:r>
        </a:p>
      </dgm:t>
    </dgm:pt>
    <dgm:pt modelId="{9AF12DEE-50B0-4966-B1B6-99860490331F}" type="parTrans" cxnId="{3AA576B9-6F35-4DA4-A3C8-0AB4D692B0F5}">
      <dgm:prSet/>
      <dgm:spPr/>
      <dgm:t>
        <a:bodyPr/>
        <a:lstStyle/>
        <a:p>
          <a:endParaRPr lang="es-CO"/>
        </a:p>
      </dgm:t>
    </dgm:pt>
    <dgm:pt modelId="{29B592E2-8CE8-4357-8F15-8380740BD75D}" type="sibTrans" cxnId="{3AA576B9-6F35-4DA4-A3C8-0AB4D692B0F5}">
      <dgm:prSet/>
      <dgm:spPr/>
      <dgm:t>
        <a:bodyPr/>
        <a:lstStyle/>
        <a:p>
          <a:endParaRPr lang="es-CO"/>
        </a:p>
      </dgm:t>
    </dgm:pt>
    <dgm:pt modelId="{1F55D7D0-8C48-4397-885A-7BCA3CAD4137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CO" sz="1800" dirty="0">
              <a:ln w="0"/>
            </a:rPr>
            <a:t>Gestión de residuos- Almacenamiento</a:t>
          </a:r>
        </a:p>
      </dgm:t>
    </dgm:pt>
    <dgm:pt modelId="{DE4B97E4-79D1-478B-9DE8-4CDA2ECA937A}" type="parTrans" cxnId="{9E6CBB2C-9EF9-4699-BF4C-391D01791931}">
      <dgm:prSet/>
      <dgm:spPr/>
      <dgm:t>
        <a:bodyPr/>
        <a:lstStyle/>
        <a:p>
          <a:endParaRPr lang="es-CO"/>
        </a:p>
      </dgm:t>
    </dgm:pt>
    <dgm:pt modelId="{EFA1B516-2836-4626-B73B-CC1D033999EB}" type="sibTrans" cxnId="{9E6CBB2C-9EF9-4699-BF4C-391D01791931}">
      <dgm:prSet/>
      <dgm:spPr/>
      <dgm:t>
        <a:bodyPr/>
        <a:lstStyle/>
        <a:p>
          <a:endParaRPr lang="es-CO"/>
        </a:p>
      </dgm:t>
    </dgm:pt>
    <dgm:pt modelId="{FE8F0CA0-503C-406A-AFE8-8CBCE9806617}" type="pres">
      <dgm:prSet presAssocID="{FC57E5A4-9B1A-4C24-916C-EEB7D8D38B79}" presName="Name0" presStyleCnt="0">
        <dgm:presLayoutVars>
          <dgm:dir/>
          <dgm:resizeHandles val="exact"/>
        </dgm:presLayoutVars>
      </dgm:prSet>
      <dgm:spPr/>
    </dgm:pt>
    <dgm:pt modelId="{059EE2C6-B66A-4F2D-8E0F-5807F68E68DE}" type="pres">
      <dgm:prSet presAssocID="{FC57E5A4-9B1A-4C24-916C-EEB7D8D38B79}" presName="fgShape" presStyleLbl="fgShp" presStyleIdx="0" presStyleCnt="1"/>
      <dgm:spPr>
        <a:solidFill>
          <a:schemeClr val="bg1">
            <a:lumMod val="85000"/>
          </a:schemeClr>
        </a:solidFill>
      </dgm:spPr>
    </dgm:pt>
    <dgm:pt modelId="{DB1A6943-5C63-4A85-80EB-1BC5AC8711C5}" type="pres">
      <dgm:prSet presAssocID="{FC57E5A4-9B1A-4C24-916C-EEB7D8D38B79}" presName="linComp" presStyleCnt="0"/>
      <dgm:spPr/>
    </dgm:pt>
    <dgm:pt modelId="{1DF76ECF-A80C-4B86-96C8-68E6B42A5334}" type="pres">
      <dgm:prSet presAssocID="{CE218C9F-5AC2-4466-BCF6-D2325BF24A4A}" presName="compNode" presStyleCnt="0"/>
      <dgm:spPr/>
    </dgm:pt>
    <dgm:pt modelId="{0D3291FE-E8FB-4F9B-9E8D-88C9BC338585}" type="pres">
      <dgm:prSet presAssocID="{CE218C9F-5AC2-4466-BCF6-D2325BF24A4A}" presName="bkgdShape" presStyleLbl="node1" presStyleIdx="0" presStyleCnt="4"/>
      <dgm:spPr/>
    </dgm:pt>
    <dgm:pt modelId="{AE538426-6ACB-4DEE-8504-BD1809770FD5}" type="pres">
      <dgm:prSet presAssocID="{CE218C9F-5AC2-4466-BCF6-D2325BF24A4A}" presName="nodeTx" presStyleLbl="node1" presStyleIdx="0" presStyleCnt="4">
        <dgm:presLayoutVars>
          <dgm:bulletEnabled val="1"/>
        </dgm:presLayoutVars>
      </dgm:prSet>
      <dgm:spPr/>
    </dgm:pt>
    <dgm:pt modelId="{FB0096A6-D27B-48E7-9150-838E8DF95135}" type="pres">
      <dgm:prSet presAssocID="{CE218C9F-5AC2-4466-BCF6-D2325BF24A4A}" presName="invisiNode" presStyleLbl="node1" presStyleIdx="0" presStyleCnt="4"/>
      <dgm:spPr/>
    </dgm:pt>
    <dgm:pt modelId="{7A0515BB-0672-4722-8418-991959DD9ACB}" type="pres">
      <dgm:prSet presAssocID="{CE218C9F-5AC2-4466-BCF6-D2325BF24A4A}" presName="imagNode" presStyleLbl="fgImgPlace1" presStyleIdx="0" presStyleCnt="4" custScaleX="85780" custScaleY="82481" custLinFactNeighborX="-4510" custLinFactNeighborY="2682"/>
      <dgm:spPr>
        <a:blipFill rotWithShape="1">
          <a:blip xmlns:r="http://schemas.openxmlformats.org/officeDocument/2006/relationships" r:embed="rId1"/>
          <a:srcRect/>
          <a:stretch>
            <a:fillRect t="-2000" b="-2000"/>
          </a:stretch>
        </a:blipFill>
      </dgm:spPr>
    </dgm:pt>
    <dgm:pt modelId="{A64A6ACE-B6A5-40CA-BE40-CCA021E7BA72}" type="pres">
      <dgm:prSet presAssocID="{FD59999C-3221-4FE5-A2CD-BEFDD8F0E2D7}" presName="sibTrans" presStyleLbl="sibTrans2D1" presStyleIdx="0" presStyleCnt="0"/>
      <dgm:spPr/>
    </dgm:pt>
    <dgm:pt modelId="{7047B828-B6DF-4FA8-9FE4-641914747BDF}" type="pres">
      <dgm:prSet presAssocID="{CE2590AB-9536-436D-8E97-70A35E204369}" presName="compNode" presStyleCnt="0"/>
      <dgm:spPr/>
    </dgm:pt>
    <dgm:pt modelId="{F3244F58-7659-4AD3-B434-538517ED81CC}" type="pres">
      <dgm:prSet presAssocID="{CE2590AB-9536-436D-8E97-70A35E204369}" presName="bkgdShape" presStyleLbl="node1" presStyleIdx="1" presStyleCnt="4"/>
      <dgm:spPr/>
    </dgm:pt>
    <dgm:pt modelId="{B2C48087-D254-49FE-AA71-C03FA3AD333C}" type="pres">
      <dgm:prSet presAssocID="{CE2590AB-9536-436D-8E97-70A35E204369}" presName="nodeTx" presStyleLbl="node1" presStyleIdx="1" presStyleCnt="4">
        <dgm:presLayoutVars>
          <dgm:bulletEnabled val="1"/>
        </dgm:presLayoutVars>
      </dgm:prSet>
      <dgm:spPr/>
    </dgm:pt>
    <dgm:pt modelId="{FC684827-F00F-449A-9A87-FDDD94CF146D}" type="pres">
      <dgm:prSet presAssocID="{CE2590AB-9536-436D-8E97-70A35E204369}" presName="invisiNode" presStyleLbl="node1" presStyleIdx="1" presStyleCnt="4"/>
      <dgm:spPr/>
    </dgm:pt>
    <dgm:pt modelId="{E5B94C24-967B-46F0-AF6D-5C28FC604878}" type="pres">
      <dgm:prSet presAssocID="{CE2590AB-9536-436D-8E97-70A35E204369}" presName="imagNode" presStyleLbl="fgImgPlace1" presStyleIdx="1" presStyleCnt="4" custScaleX="85780" custScaleY="82481" custLinFactNeighborX="2044" custLinFactNeighborY="-3143"/>
      <dgm:spPr>
        <a:blipFill rotWithShape="1">
          <a:blip xmlns:r="http://schemas.openxmlformats.org/officeDocument/2006/relationships" r:embed="rId2"/>
          <a:srcRect/>
          <a:stretch>
            <a:fillRect t="-6000" b="-6000"/>
          </a:stretch>
        </a:blipFill>
      </dgm:spPr>
    </dgm:pt>
    <dgm:pt modelId="{19AB5F9B-49FA-42E3-BBB3-0ABE635441D1}" type="pres">
      <dgm:prSet presAssocID="{7FD3761A-054D-4EA4-8F12-CE302512717F}" presName="sibTrans" presStyleLbl="sibTrans2D1" presStyleIdx="0" presStyleCnt="0"/>
      <dgm:spPr/>
    </dgm:pt>
    <dgm:pt modelId="{E2CAF28C-A3E9-489C-AEE1-76CF7E06EE07}" type="pres">
      <dgm:prSet presAssocID="{1F55D7D0-8C48-4397-885A-7BCA3CAD4137}" presName="compNode" presStyleCnt="0"/>
      <dgm:spPr/>
    </dgm:pt>
    <dgm:pt modelId="{57317E63-CEF2-4BD7-9BB2-DED25D8A02F0}" type="pres">
      <dgm:prSet presAssocID="{1F55D7D0-8C48-4397-885A-7BCA3CAD4137}" presName="bkgdShape" presStyleLbl="node1" presStyleIdx="2" presStyleCnt="4"/>
      <dgm:spPr/>
    </dgm:pt>
    <dgm:pt modelId="{7BFEA73F-4691-440D-AAD6-564DF44144B0}" type="pres">
      <dgm:prSet presAssocID="{1F55D7D0-8C48-4397-885A-7BCA3CAD4137}" presName="nodeTx" presStyleLbl="node1" presStyleIdx="2" presStyleCnt="4">
        <dgm:presLayoutVars>
          <dgm:bulletEnabled val="1"/>
        </dgm:presLayoutVars>
      </dgm:prSet>
      <dgm:spPr/>
    </dgm:pt>
    <dgm:pt modelId="{05851EBD-E8D9-46BE-A070-850C410142BD}" type="pres">
      <dgm:prSet presAssocID="{1F55D7D0-8C48-4397-885A-7BCA3CAD4137}" presName="invisiNode" presStyleLbl="node1" presStyleIdx="2" presStyleCnt="4"/>
      <dgm:spPr/>
    </dgm:pt>
    <dgm:pt modelId="{F057F932-21D3-4DAD-A476-A84F59F3AA79}" type="pres">
      <dgm:prSet presAssocID="{1F55D7D0-8C48-4397-885A-7BCA3CAD4137}" presName="imagNode" presStyleLbl="fgImgPlace1" presStyleIdx="2" presStyleCnt="4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9B6CDE59-6F96-4781-8EB8-89D4479C86BA}" type="pres">
      <dgm:prSet presAssocID="{EFA1B516-2836-4626-B73B-CC1D033999EB}" presName="sibTrans" presStyleLbl="sibTrans2D1" presStyleIdx="0" presStyleCnt="0"/>
      <dgm:spPr/>
    </dgm:pt>
    <dgm:pt modelId="{233082BE-197F-4FBE-BA91-4FA24F30EDE9}" type="pres">
      <dgm:prSet presAssocID="{A5AE1E5E-FC8F-42B0-A2FA-65CA05EF60CF}" presName="compNode" presStyleCnt="0"/>
      <dgm:spPr/>
    </dgm:pt>
    <dgm:pt modelId="{C0842ACB-8043-49BC-AB6D-532AFE2A3A14}" type="pres">
      <dgm:prSet presAssocID="{A5AE1E5E-FC8F-42B0-A2FA-65CA05EF60CF}" presName="bkgdShape" presStyleLbl="node1" presStyleIdx="3" presStyleCnt="4"/>
      <dgm:spPr/>
    </dgm:pt>
    <dgm:pt modelId="{FE419C70-AF74-4549-A9D7-74A0D661996B}" type="pres">
      <dgm:prSet presAssocID="{A5AE1E5E-FC8F-42B0-A2FA-65CA05EF60CF}" presName="nodeTx" presStyleLbl="node1" presStyleIdx="3" presStyleCnt="4">
        <dgm:presLayoutVars>
          <dgm:bulletEnabled val="1"/>
        </dgm:presLayoutVars>
      </dgm:prSet>
      <dgm:spPr/>
    </dgm:pt>
    <dgm:pt modelId="{BE433830-0ABF-4ED0-AFC4-12F3A4377580}" type="pres">
      <dgm:prSet presAssocID="{A5AE1E5E-FC8F-42B0-A2FA-65CA05EF60CF}" presName="invisiNode" presStyleLbl="node1" presStyleIdx="3" presStyleCnt="4"/>
      <dgm:spPr/>
    </dgm:pt>
    <dgm:pt modelId="{EF45A3CE-80E4-4900-86FC-E090B0218D1D}" type="pres">
      <dgm:prSet presAssocID="{A5AE1E5E-FC8F-42B0-A2FA-65CA05EF60CF}" presName="imagNode" presStyleLbl="fgImgPlace1" presStyleIdx="3" presStyleCnt="4" custScaleX="75132" custScaleY="74718" custLinFactNeighborX="2044" custLinFactNeighborY="-4088"/>
      <dgm:spPr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</dgm:pt>
  </dgm:ptLst>
  <dgm:cxnLst>
    <dgm:cxn modelId="{D9DBFE04-0663-41FE-B4C2-DA91E646B657}" type="presOf" srcId="{1F55D7D0-8C48-4397-885A-7BCA3CAD4137}" destId="{7BFEA73F-4691-440D-AAD6-564DF44144B0}" srcOrd="1" destOrd="0" presId="urn:microsoft.com/office/officeart/2005/8/layout/hList7"/>
    <dgm:cxn modelId="{41403A25-3336-4719-AD27-30735867F017}" type="presOf" srcId="{CE218C9F-5AC2-4466-BCF6-D2325BF24A4A}" destId="{AE538426-6ACB-4DEE-8504-BD1809770FD5}" srcOrd="1" destOrd="0" presId="urn:microsoft.com/office/officeart/2005/8/layout/hList7"/>
    <dgm:cxn modelId="{DD60C02A-CCBC-4A21-8E3E-06FAFB0B6555}" type="presOf" srcId="{CE218C9F-5AC2-4466-BCF6-D2325BF24A4A}" destId="{0D3291FE-E8FB-4F9B-9E8D-88C9BC338585}" srcOrd="0" destOrd="0" presId="urn:microsoft.com/office/officeart/2005/8/layout/hList7"/>
    <dgm:cxn modelId="{9E6CBB2C-9EF9-4699-BF4C-391D01791931}" srcId="{FC57E5A4-9B1A-4C24-916C-EEB7D8D38B79}" destId="{1F55D7D0-8C48-4397-885A-7BCA3CAD4137}" srcOrd="2" destOrd="0" parTransId="{DE4B97E4-79D1-478B-9DE8-4CDA2ECA937A}" sibTransId="{EFA1B516-2836-4626-B73B-CC1D033999EB}"/>
    <dgm:cxn modelId="{C941BF2D-9966-4C88-BDCC-F3F0B246BC86}" type="presOf" srcId="{1F55D7D0-8C48-4397-885A-7BCA3CAD4137}" destId="{57317E63-CEF2-4BD7-9BB2-DED25D8A02F0}" srcOrd="0" destOrd="0" presId="urn:microsoft.com/office/officeart/2005/8/layout/hList7"/>
    <dgm:cxn modelId="{D926585F-5197-4D61-8EFC-8100A9070A8D}" type="presOf" srcId="{CE2590AB-9536-436D-8E97-70A35E204369}" destId="{B2C48087-D254-49FE-AA71-C03FA3AD333C}" srcOrd="1" destOrd="0" presId="urn:microsoft.com/office/officeart/2005/8/layout/hList7"/>
    <dgm:cxn modelId="{12629E42-5049-41E9-A25A-E3E492157E23}" srcId="{FC57E5A4-9B1A-4C24-916C-EEB7D8D38B79}" destId="{CE218C9F-5AC2-4466-BCF6-D2325BF24A4A}" srcOrd="0" destOrd="0" parTransId="{9F037977-F666-46D0-827C-453F186284A7}" sibTransId="{FD59999C-3221-4FE5-A2CD-BEFDD8F0E2D7}"/>
    <dgm:cxn modelId="{13FF8B68-DE79-4B0A-8789-9C099C768945}" type="presOf" srcId="{CE2590AB-9536-436D-8E97-70A35E204369}" destId="{F3244F58-7659-4AD3-B434-538517ED81CC}" srcOrd="0" destOrd="0" presId="urn:microsoft.com/office/officeart/2005/8/layout/hList7"/>
    <dgm:cxn modelId="{4021E476-B0A8-40A7-91B4-F3C5D4ACB06C}" type="presOf" srcId="{FD59999C-3221-4FE5-A2CD-BEFDD8F0E2D7}" destId="{A64A6ACE-B6A5-40CA-BE40-CCA021E7BA72}" srcOrd="0" destOrd="0" presId="urn:microsoft.com/office/officeart/2005/8/layout/hList7"/>
    <dgm:cxn modelId="{8448E876-F931-4F4F-A6C7-A7DF2B7D5430}" type="presOf" srcId="{FC57E5A4-9B1A-4C24-916C-EEB7D8D38B79}" destId="{FE8F0CA0-503C-406A-AFE8-8CBCE9806617}" srcOrd="0" destOrd="0" presId="urn:microsoft.com/office/officeart/2005/8/layout/hList7"/>
    <dgm:cxn modelId="{CA07D6B7-9B4F-404D-A2A2-6A45341B7405}" type="presOf" srcId="{EFA1B516-2836-4626-B73B-CC1D033999EB}" destId="{9B6CDE59-6F96-4781-8EB8-89D4479C86BA}" srcOrd="0" destOrd="0" presId="urn:microsoft.com/office/officeart/2005/8/layout/hList7"/>
    <dgm:cxn modelId="{3AA576B9-6F35-4DA4-A3C8-0AB4D692B0F5}" srcId="{FC57E5A4-9B1A-4C24-916C-EEB7D8D38B79}" destId="{A5AE1E5E-FC8F-42B0-A2FA-65CA05EF60CF}" srcOrd="3" destOrd="0" parTransId="{9AF12DEE-50B0-4966-B1B6-99860490331F}" sibTransId="{29B592E2-8CE8-4357-8F15-8380740BD75D}"/>
    <dgm:cxn modelId="{6FCDC3DC-F70A-47DE-87F6-2ACDEA3CB4E7}" type="presOf" srcId="{7FD3761A-054D-4EA4-8F12-CE302512717F}" destId="{19AB5F9B-49FA-42E3-BBB3-0ABE635441D1}" srcOrd="0" destOrd="0" presId="urn:microsoft.com/office/officeart/2005/8/layout/hList7"/>
    <dgm:cxn modelId="{BDA5DEDD-E85E-4B46-949B-1895B3F89B3D}" type="presOf" srcId="{A5AE1E5E-FC8F-42B0-A2FA-65CA05EF60CF}" destId="{FE419C70-AF74-4549-A9D7-74A0D661996B}" srcOrd="1" destOrd="0" presId="urn:microsoft.com/office/officeart/2005/8/layout/hList7"/>
    <dgm:cxn modelId="{7FD97FEE-FE6D-4C06-A771-9C6BEAC40FC4}" srcId="{FC57E5A4-9B1A-4C24-916C-EEB7D8D38B79}" destId="{CE2590AB-9536-436D-8E97-70A35E204369}" srcOrd="1" destOrd="0" parTransId="{372C1F6B-A22B-43AF-81A2-E3E58F15D8C0}" sibTransId="{7FD3761A-054D-4EA4-8F12-CE302512717F}"/>
    <dgm:cxn modelId="{C15B27FB-6506-40E5-A6B2-742FD4E0BB7C}" type="presOf" srcId="{A5AE1E5E-FC8F-42B0-A2FA-65CA05EF60CF}" destId="{C0842ACB-8043-49BC-AB6D-532AFE2A3A14}" srcOrd="0" destOrd="0" presId="urn:microsoft.com/office/officeart/2005/8/layout/hList7"/>
    <dgm:cxn modelId="{6DC977D3-3081-4C55-82E6-97A63DE3A45D}" type="presParOf" srcId="{FE8F0CA0-503C-406A-AFE8-8CBCE9806617}" destId="{059EE2C6-B66A-4F2D-8E0F-5807F68E68DE}" srcOrd="0" destOrd="0" presId="urn:microsoft.com/office/officeart/2005/8/layout/hList7"/>
    <dgm:cxn modelId="{E7A36F3E-B5F9-431C-A2E5-23CD89C0043D}" type="presParOf" srcId="{FE8F0CA0-503C-406A-AFE8-8CBCE9806617}" destId="{DB1A6943-5C63-4A85-80EB-1BC5AC8711C5}" srcOrd="1" destOrd="0" presId="urn:microsoft.com/office/officeart/2005/8/layout/hList7"/>
    <dgm:cxn modelId="{561975BB-42FD-4C0B-84A8-E5484B86EFBE}" type="presParOf" srcId="{DB1A6943-5C63-4A85-80EB-1BC5AC8711C5}" destId="{1DF76ECF-A80C-4B86-96C8-68E6B42A5334}" srcOrd="0" destOrd="0" presId="urn:microsoft.com/office/officeart/2005/8/layout/hList7"/>
    <dgm:cxn modelId="{2BCEE817-C0FC-4C0B-A9A2-88F5DA9E5137}" type="presParOf" srcId="{1DF76ECF-A80C-4B86-96C8-68E6B42A5334}" destId="{0D3291FE-E8FB-4F9B-9E8D-88C9BC338585}" srcOrd="0" destOrd="0" presId="urn:microsoft.com/office/officeart/2005/8/layout/hList7"/>
    <dgm:cxn modelId="{FD7D1C2D-A965-42D8-82C0-2EDF6C9630DE}" type="presParOf" srcId="{1DF76ECF-A80C-4B86-96C8-68E6B42A5334}" destId="{AE538426-6ACB-4DEE-8504-BD1809770FD5}" srcOrd="1" destOrd="0" presId="urn:microsoft.com/office/officeart/2005/8/layout/hList7"/>
    <dgm:cxn modelId="{FBDFE861-046C-4500-ADD9-5AC53607067C}" type="presParOf" srcId="{1DF76ECF-A80C-4B86-96C8-68E6B42A5334}" destId="{FB0096A6-D27B-48E7-9150-838E8DF95135}" srcOrd="2" destOrd="0" presId="urn:microsoft.com/office/officeart/2005/8/layout/hList7"/>
    <dgm:cxn modelId="{63AC4F81-C67C-40D0-B2A1-DB633F051E5F}" type="presParOf" srcId="{1DF76ECF-A80C-4B86-96C8-68E6B42A5334}" destId="{7A0515BB-0672-4722-8418-991959DD9ACB}" srcOrd="3" destOrd="0" presId="urn:microsoft.com/office/officeart/2005/8/layout/hList7"/>
    <dgm:cxn modelId="{900E93CF-6D44-4BD4-83AA-7E76D966F1CD}" type="presParOf" srcId="{DB1A6943-5C63-4A85-80EB-1BC5AC8711C5}" destId="{A64A6ACE-B6A5-40CA-BE40-CCA021E7BA72}" srcOrd="1" destOrd="0" presId="urn:microsoft.com/office/officeart/2005/8/layout/hList7"/>
    <dgm:cxn modelId="{0F45046E-88FD-480E-A757-4F31D09EE2AE}" type="presParOf" srcId="{DB1A6943-5C63-4A85-80EB-1BC5AC8711C5}" destId="{7047B828-B6DF-4FA8-9FE4-641914747BDF}" srcOrd="2" destOrd="0" presId="urn:microsoft.com/office/officeart/2005/8/layout/hList7"/>
    <dgm:cxn modelId="{72EE4620-3685-47EA-891D-EE5C6796ED45}" type="presParOf" srcId="{7047B828-B6DF-4FA8-9FE4-641914747BDF}" destId="{F3244F58-7659-4AD3-B434-538517ED81CC}" srcOrd="0" destOrd="0" presId="urn:microsoft.com/office/officeart/2005/8/layout/hList7"/>
    <dgm:cxn modelId="{438DCD89-B2D4-4BD0-8864-F2AC212B4C2F}" type="presParOf" srcId="{7047B828-B6DF-4FA8-9FE4-641914747BDF}" destId="{B2C48087-D254-49FE-AA71-C03FA3AD333C}" srcOrd="1" destOrd="0" presId="urn:microsoft.com/office/officeart/2005/8/layout/hList7"/>
    <dgm:cxn modelId="{FB3F83AA-EF20-499E-B05A-203B2EC811EE}" type="presParOf" srcId="{7047B828-B6DF-4FA8-9FE4-641914747BDF}" destId="{FC684827-F00F-449A-9A87-FDDD94CF146D}" srcOrd="2" destOrd="0" presId="urn:microsoft.com/office/officeart/2005/8/layout/hList7"/>
    <dgm:cxn modelId="{29B2EF9C-8834-451C-B51A-5B51E5E6EAF2}" type="presParOf" srcId="{7047B828-B6DF-4FA8-9FE4-641914747BDF}" destId="{E5B94C24-967B-46F0-AF6D-5C28FC604878}" srcOrd="3" destOrd="0" presId="urn:microsoft.com/office/officeart/2005/8/layout/hList7"/>
    <dgm:cxn modelId="{C38B3A8E-E4CB-469A-996A-4D7F25D5463D}" type="presParOf" srcId="{DB1A6943-5C63-4A85-80EB-1BC5AC8711C5}" destId="{19AB5F9B-49FA-42E3-BBB3-0ABE635441D1}" srcOrd="3" destOrd="0" presId="urn:microsoft.com/office/officeart/2005/8/layout/hList7"/>
    <dgm:cxn modelId="{5658EA6D-3553-46E5-94BC-6F2E8311D1C7}" type="presParOf" srcId="{DB1A6943-5C63-4A85-80EB-1BC5AC8711C5}" destId="{E2CAF28C-A3E9-489C-AEE1-76CF7E06EE07}" srcOrd="4" destOrd="0" presId="urn:microsoft.com/office/officeart/2005/8/layout/hList7"/>
    <dgm:cxn modelId="{D74782F1-0D3D-4039-B19B-AD5C70742F80}" type="presParOf" srcId="{E2CAF28C-A3E9-489C-AEE1-76CF7E06EE07}" destId="{57317E63-CEF2-4BD7-9BB2-DED25D8A02F0}" srcOrd="0" destOrd="0" presId="urn:microsoft.com/office/officeart/2005/8/layout/hList7"/>
    <dgm:cxn modelId="{31F72ECB-BB19-4F01-B309-C51D4F9CFC3A}" type="presParOf" srcId="{E2CAF28C-A3E9-489C-AEE1-76CF7E06EE07}" destId="{7BFEA73F-4691-440D-AAD6-564DF44144B0}" srcOrd="1" destOrd="0" presId="urn:microsoft.com/office/officeart/2005/8/layout/hList7"/>
    <dgm:cxn modelId="{19B10142-C8FF-4E59-8396-75E822587114}" type="presParOf" srcId="{E2CAF28C-A3E9-489C-AEE1-76CF7E06EE07}" destId="{05851EBD-E8D9-46BE-A070-850C410142BD}" srcOrd="2" destOrd="0" presId="urn:microsoft.com/office/officeart/2005/8/layout/hList7"/>
    <dgm:cxn modelId="{D4CA9356-F99E-4570-A18D-999FA6FD24B0}" type="presParOf" srcId="{E2CAF28C-A3E9-489C-AEE1-76CF7E06EE07}" destId="{F057F932-21D3-4DAD-A476-A84F59F3AA79}" srcOrd="3" destOrd="0" presId="urn:microsoft.com/office/officeart/2005/8/layout/hList7"/>
    <dgm:cxn modelId="{232060A5-A89C-4DFB-B5E7-5AF2B71829A0}" type="presParOf" srcId="{DB1A6943-5C63-4A85-80EB-1BC5AC8711C5}" destId="{9B6CDE59-6F96-4781-8EB8-89D4479C86BA}" srcOrd="5" destOrd="0" presId="urn:microsoft.com/office/officeart/2005/8/layout/hList7"/>
    <dgm:cxn modelId="{A8094438-9335-4615-B138-749934BD57E3}" type="presParOf" srcId="{DB1A6943-5C63-4A85-80EB-1BC5AC8711C5}" destId="{233082BE-197F-4FBE-BA91-4FA24F30EDE9}" srcOrd="6" destOrd="0" presId="urn:microsoft.com/office/officeart/2005/8/layout/hList7"/>
    <dgm:cxn modelId="{E289F348-E891-4C05-ACD7-11E0C68D0256}" type="presParOf" srcId="{233082BE-197F-4FBE-BA91-4FA24F30EDE9}" destId="{C0842ACB-8043-49BC-AB6D-532AFE2A3A14}" srcOrd="0" destOrd="0" presId="urn:microsoft.com/office/officeart/2005/8/layout/hList7"/>
    <dgm:cxn modelId="{A6FD083D-261E-4EBE-B8CB-A542A477A283}" type="presParOf" srcId="{233082BE-197F-4FBE-BA91-4FA24F30EDE9}" destId="{FE419C70-AF74-4549-A9D7-74A0D661996B}" srcOrd="1" destOrd="0" presId="urn:microsoft.com/office/officeart/2005/8/layout/hList7"/>
    <dgm:cxn modelId="{E7AA403D-5849-4212-8C25-5AD8A353EBAE}" type="presParOf" srcId="{233082BE-197F-4FBE-BA91-4FA24F30EDE9}" destId="{BE433830-0ABF-4ED0-AFC4-12F3A4377580}" srcOrd="2" destOrd="0" presId="urn:microsoft.com/office/officeart/2005/8/layout/hList7"/>
    <dgm:cxn modelId="{6CDD06F6-1373-4285-B5E5-F9B51B66B7F8}" type="presParOf" srcId="{233082BE-197F-4FBE-BA91-4FA24F30EDE9}" destId="{EF45A3CE-80E4-4900-86FC-E090B0218D1D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6EE88C-4316-46D8-A150-5E3339564EE0}" type="doc">
      <dgm:prSet loTypeId="urn:microsoft.com/office/officeart/2005/8/layout/vList6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91B8FB61-73D9-454E-AD9D-6F71142F2F5E}">
      <dgm:prSet phldrT="[Texto]" custT="1"/>
      <dgm:spPr/>
      <dgm:t>
        <a:bodyPr/>
        <a:lstStyle/>
        <a:p>
          <a:r>
            <a:rPr lang="es-CO" sz="1800" dirty="0"/>
            <a:t>Diagnóstico de residuos generados.</a:t>
          </a:r>
        </a:p>
      </dgm:t>
    </dgm:pt>
    <dgm:pt modelId="{28B454E6-A83D-4806-8BA0-5B4B3047C7FD}" type="parTrans" cxnId="{12CABE45-CC51-4104-9319-7809D941B268}">
      <dgm:prSet/>
      <dgm:spPr/>
      <dgm:t>
        <a:bodyPr/>
        <a:lstStyle/>
        <a:p>
          <a:endParaRPr lang="es-CO"/>
        </a:p>
      </dgm:t>
    </dgm:pt>
    <dgm:pt modelId="{9BE993FD-2C8B-4B46-94E0-CD882D5CB5FE}" type="sibTrans" cxnId="{12CABE45-CC51-4104-9319-7809D941B268}">
      <dgm:prSet/>
      <dgm:spPr/>
      <dgm:t>
        <a:bodyPr/>
        <a:lstStyle/>
        <a:p>
          <a:endParaRPr lang="es-CO"/>
        </a:p>
      </dgm:t>
    </dgm:pt>
    <dgm:pt modelId="{B435366F-1411-4091-A6AA-3F783270982B}">
      <dgm:prSet phldrT="[Texto]" custT="1"/>
      <dgm:spPr/>
      <dgm:t>
        <a:bodyPr/>
        <a:lstStyle/>
        <a:p>
          <a:r>
            <a:rPr lang="es-CO" sz="1800" dirty="0"/>
            <a:t>Identificación de cantidades de residuos generados.</a:t>
          </a:r>
        </a:p>
      </dgm:t>
    </dgm:pt>
    <dgm:pt modelId="{BC55D859-AE91-490D-9560-DD5A84CFF40B}" type="parTrans" cxnId="{8CA523C8-6398-474D-89F3-0C3983F5B327}">
      <dgm:prSet/>
      <dgm:spPr/>
      <dgm:t>
        <a:bodyPr/>
        <a:lstStyle/>
        <a:p>
          <a:endParaRPr lang="es-CO"/>
        </a:p>
      </dgm:t>
    </dgm:pt>
    <dgm:pt modelId="{319DA0F7-C9CE-4FA6-9E27-581A276300D0}" type="sibTrans" cxnId="{8CA523C8-6398-474D-89F3-0C3983F5B327}">
      <dgm:prSet/>
      <dgm:spPr/>
      <dgm:t>
        <a:bodyPr/>
        <a:lstStyle/>
        <a:p>
          <a:endParaRPr lang="es-CO"/>
        </a:p>
      </dgm:t>
    </dgm:pt>
    <dgm:pt modelId="{992A3683-FE75-4612-A0ED-00F3492B78FB}">
      <dgm:prSet custT="1"/>
      <dgm:spPr/>
      <dgm:t>
        <a:bodyPr/>
        <a:lstStyle/>
        <a:p>
          <a:r>
            <a:rPr lang="es-CO" sz="1800" dirty="0"/>
            <a:t>Impactos ambientales asociados a la generación de residuos</a:t>
          </a:r>
        </a:p>
      </dgm:t>
    </dgm:pt>
    <dgm:pt modelId="{6F89D694-08CA-45CE-B277-3A560E8C998F}" type="parTrans" cxnId="{A151C4DD-C65B-43CD-90EB-01009A66C12E}">
      <dgm:prSet/>
      <dgm:spPr/>
      <dgm:t>
        <a:bodyPr/>
        <a:lstStyle/>
        <a:p>
          <a:endParaRPr lang="es-CO"/>
        </a:p>
      </dgm:t>
    </dgm:pt>
    <dgm:pt modelId="{F303291B-90C4-47E9-8CA3-D046B681E645}" type="sibTrans" cxnId="{A151C4DD-C65B-43CD-90EB-01009A66C12E}">
      <dgm:prSet/>
      <dgm:spPr/>
      <dgm:t>
        <a:bodyPr/>
        <a:lstStyle/>
        <a:p>
          <a:endParaRPr lang="es-CO"/>
        </a:p>
      </dgm:t>
    </dgm:pt>
    <dgm:pt modelId="{6E75557E-0D49-4EBA-93CF-FA81162410AB}">
      <dgm:prSet custT="1"/>
      <dgm:spPr/>
      <dgm:t>
        <a:bodyPr/>
        <a:lstStyle/>
        <a:p>
          <a:r>
            <a:rPr lang="es-CO" sz="1800" dirty="0"/>
            <a:t>Puntos ecológicos y/o Acopios temporales </a:t>
          </a:r>
        </a:p>
      </dgm:t>
    </dgm:pt>
    <dgm:pt modelId="{068CC200-E303-432B-BC37-37882327130C}" type="parTrans" cxnId="{84A2B752-1E35-42AD-809D-9E4AD9575A7C}">
      <dgm:prSet/>
      <dgm:spPr/>
      <dgm:t>
        <a:bodyPr/>
        <a:lstStyle/>
        <a:p>
          <a:endParaRPr lang="es-CO"/>
        </a:p>
      </dgm:t>
    </dgm:pt>
    <dgm:pt modelId="{67A7D0C6-2BF5-4E9D-A291-EF32B13BC578}" type="sibTrans" cxnId="{84A2B752-1E35-42AD-809D-9E4AD9575A7C}">
      <dgm:prSet/>
      <dgm:spPr/>
      <dgm:t>
        <a:bodyPr/>
        <a:lstStyle/>
        <a:p>
          <a:endParaRPr lang="es-CO"/>
        </a:p>
      </dgm:t>
    </dgm:pt>
    <dgm:pt modelId="{49380D85-F86B-41C8-A2F3-D35F895E4C36}" type="pres">
      <dgm:prSet presAssocID="{506EE88C-4316-46D8-A150-5E3339564EE0}" presName="Name0" presStyleCnt="0">
        <dgm:presLayoutVars>
          <dgm:dir/>
          <dgm:animLvl val="lvl"/>
          <dgm:resizeHandles/>
        </dgm:presLayoutVars>
      </dgm:prSet>
      <dgm:spPr/>
    </dgm:pt>
    <dgm:pt modelId="{6CD5FBCC-827F-4A0C-85AD-779301EEEE4B}" type="pres">
      <dgm:prSet presAssocID="{91B8FB61-73D9-454E-AD9D-6F71142F2F5E}" presName="linNode" presStyleCnt="0"/>
      <dgm:spPr/>
    </dgm:pt>
    <dgm:pt modelId="{E3B70FB1-A5FD-4084-8348-6CE465C2BEA5}" type="pres">
      <dgm:prSet presAssocID="{91B8FB61-73D9-454E-AD9D-6F71142F2F5E}" presName="parentShp" presStyleLbl="node1" presStyleIdx="0" presStyleCnt="4" custScaleX="250000">
        <dgm:presLayoutVars>
          <dgm:bulletEnabled val="1"/>
        </dgm:presLayoutVars>
      </dgm:prSet>
      <dgm:spPr/>
    </dgm:pt>
    <dgm:pt modelId="{52F989BF-AA2C-439B-8ED7-4C67DF32B6E6}" type="pres">
      <dgm:prSet presAssocID="{91B8FB61-73D9-454E-AD9D-6F71142F2F5E}" presName="childShp" presStyleLbl="bgAccFollowNode1" presStyleIdx="0" presStyleCnt="4">
        <dgm:presLayoutVars>
          <dgm:bulletEnabled val="1"/>
        </dgm:presLayoutVars>
      </dgm:prSet>
      <dgm:spPr/>
    </dgm:pt>
    <dgm:pt modelId="{DAB5ED5B-F2A9-4F27-BEE1-151F138E55E9}" type="pres">
      <dgm:prSet presAssocID="{9BE993FD-2C8B-4B46-94E0-CD882D5CB5FE}" presName="spacing" presStyleCnt="0"/>
      <dgm:spPr/>
    </dgm:pt>
    <dgm:pt modelId="{55BECCD7-49A8-40E8-A509-7C665660C46C}" type="pres">
      <dgm:prSet presAssocID="{B435366F-1411-4091-A6AA-3F783270982B}" presName="linNode" presStyleCnt="0"/>
      <dgm:spPr/>
    </dgm:pt>
    <dgm:pt modelId="{7DC490C6-6434-445D-AC38-EE49CE5B72CF}" type="pres">
      <dgm:prSet presAssocID="{B435366F-1411-4091-A6AA-3F783270982B}" presName="parentShp" presStyleLbl="node1" presStyleIdx="1" presStyleCnt="4" custScaleX="256235">
        <dgm:presLayoutVars>
          <dgm:bulletEnabled val="1"/>
        </dgm:presLayoutVars>
      </dgm:prSet>
      <dgm:spPr/>
    </dgm:pt>
    <dgm:pt modelId="{4EAFF9B1-3F70-4BCD-B836-3BD12F24B5D0}" type="pres">
      <dgm:prSet presAssocID="{B435366F-1411-4091-A6AA-3F783270982B}" presName="childShp" presStyleLbl="bgAccFollowNode1" presStyleIdx="1" presStyleCnt="4">
        <dgm:presLayoutVars>
          <dgm:bulletEnabled val="1"/>
        </dgm:presLayoutVars>
      </dgm:prSet>
      <dgm:spPr/>
    </dgm:pt>
    <dgm:pt modelId="{1ADC642E-ABFC-433D-B2ED-70280429AB6B}" type="pres">
      <dgm:prSet presAssocID="{319DA0F7-C9CE-4FA6-9E27-581A276300D0}" presName="spacing" presStyleCnt="0"/>
      <dgm:spPr/>
    </dgm:pt>
    <dgm:pt modelId="{96F2F4F8-F469-4AE3-AF0D-448C05AD9545}" type="pres">
      <dgm:prSet presAssocID="{6E75557E-0D49-4EBA-93CF-FA81162410AB}" presName="linNode" presStyleCnt="0"/>
      <dgm:spPr/>
    </dgm:pt>
    <dgm:pt modelId="{7BC33F6F-12B9-4572-BC4C-60EDBCA39C6A}" type="pres">
      <dgm:prSet presAssocID="{6E75557E-0D49-4EBA-93CF-FA81162410AB}" presName="parentShp" presStyleLbl="node1" presStyleIdx="2" presStyleCnt="4" custScaleX="257345">
        <dgm:presLayoutVars>
          <dgm:bulletEnabled val="1"/>
        </dgm:presLayoutVars>
      </dgm:prSet>
      <dgm:spPr/>
    </dgm:pt>
    <dgm:pt modelId="{63ECAB99-72E0-4382-9C18-2995AE58A911}" type="pres">
      <dgm:prSet presAssocID="{6E75557E-0D49-4EBA-93CF-FA81162410AB}" presName="childShp" presStyleLbl="bgAccFollowNode1" presStyleIdx="2" presStyleCnt="4">
        <dgm:presLayoutVars>
          <dgm:bulletEnabled val="1"/>
        </dgm:presLayoutVars>
      </dgm:prSet>
      <dgm:spPr/>
    </dgm:pt>
    <dgm:pt modelId="{A92AB18A-FFC5-468A-8FEF-3446EB06FEBB}" type="pres">
      <dgm:prSet presAssocID="{67A7D0C6-2BF5-4E9D-A291-EF32B13BC578}" presName="spacing" presStyleCnt="0"/>
      <dgm:spPr/>
    </dgm:pt>
    <dgm:pt modelId="{DB27073B-A982-459E-8072-59E1CFCF8230}" type="pres">
      <dgm:prSet presAssocID="{992A3683-FE75-4612-A0ED-00F3492B78FB}" presName="linNode" presStyleCnt="0"/>
      <dgm:spPr/>
    </dgm:pt>
    <dgm:pt modelId="{22823995-A08E-449B-9B0E-886683DEF514}" type="pres">
      <dgm:prSet presAssocID="{992A3683-FE75-4612-A0ED-00F3492B78FB}" presName="parentShp" presStyleLbl="node1" presStyleIdx="3" presStyleCnt="4" custScaleX="247892">
        <dgm:presLayoutVars>
          <dgm:bulletEnabled val="1"/>
        </dgm:presLayoutVars>
      </dgm:prSet>
      <dgm:spPr/>
    </dgm:pt>
    <dgm:pt modelId="{2AD85DB7-1084-4B55-A835-4739280FEAE9}" type="pres">
      <dgm:prSet presAssocID="{992A3683-FE75-4612-A0ED-00F3492B78FB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38E68307-67A2-4F82-856B-2B2629B17B4F}" type="presOf" srcId="{B435366F-1411-4091-A6AA-3F783270982B}" destId="{7DC490C6-6434-445D-AC38-EE49CE5B72CF}" srcOrd="0" destOrd="0" presId="urn:microsoft.com/office/officeart/2005/8/layout/vList6"/>
    <dgm:cxn modelId="{7D043117-AEDC-4ACC-8F75-6927A0E2A10E}" type="presOf" srcId="{6E75557E-0D49-4EBA-93CF-FA81162410AB}" destId="{7BC33F6F-12B9-4572-BC4C-60EDBCA39C6A}" srcOrd="0" destOrd="0" presId="urn:microsoft.com/office/officeart/2005/8/layout/vList6"/>
    <dgm:cxn modelId="{928A681E-459A-4445-95A8-30211B0AD646}" type="presOf" srcId="{992A3683-FE75-4612-A0ED-00F3492B78FB}" destId="{22823995-A08E-449B-9B0E-886683DEF514}" srcOrd="0" destOrd="0" presId="urn:microsoft.com/office/officeart/2005/8/layout/vList6"/>
    <dgm:cxn modelId="{65C83265-35E2-4981-9DAD-C3D9C4A426D2}" type="presOf" srcId="{506EE88C-4316-46D8-A150-5E3339564EE0}" destId="{49380D85-F86B-41C8-A2F3-D35F895E4C36}" srcOrd="0" destOrd="0" presId="urn:microsoft.com/office/officeart/2005/8/layout/vList6"/>
    <dgm:cxn modelId="{12CABE45-CC51-4104-9319-7809D941B268}" srcId="{506EE88C-4316-46D8-A150-5E3339564EE0}" destId="{91B8FB61-73D9-454E-AD9D-6F71142F2F5E}" srcOrd="0" destOrd="0" parTransId="{28B454E6-A83D-4806-8BA0-5B4B3047C7FD}" sibTransId="{9BE993FD-2C8B-4B46-94E0-CD882D5CB5FE}"/>
    <dgm:cxn modelId="{84A2B752-1E35-42AD-809D-9E4AD9575A7C}" srcId="{506EE88C-4316-46D8-A150-5E3339564EE0}" destId="{6E75557E-0D49-4EBA-93CF-FA81162410AB}" srcOrd="2" destOrd="0" parTransId="{068CC200-E303-432B-BC37-37882327130C}" sibTransId="{67A7D0C6-2BF5-4E9D-A291-EF32B13BC578}"/>
    <dgm:cxn modelId="{46DF4BA9-8934-47E4-A27B-6389E67A0954}" type="presOf" srcId="{91B8FB61-73D9-454E-AD9D-6F71142F2F5E}" destId="{E3B70FB1-A5FD-4084-8348-6CE465C2BEA5}" srcOrd="0" destOrd="0" presId="urn:microsoft.com/office/officeart/2005/8/layout/vList6"/>
    <dgm:cxn modelId="{8CA523C8-6398-474D-89F3-0C3983F5B327}" srcId="{506EE88C-4316-46D8-A150-5E3339564EE0}" destId="{B435366F-1411-4091-A6AA-3F783270982B}" srcOrd="1" destOrd="0" parTransId="{BC55D859-AE91-490D-9560-DD5A84CFF40B}" sibTransId="{319DA0F7-C9CE-4FA6-9E27-581A276300D0}"/>
    <dgm:cxn modelId="{A151C4DD-C65B-43CD-90EB-01009A66C12E}" srcId="{506EE88C-4316-46D8-A150-5E3339564EE0}" destId="{992A3683-FE75-4612-A0ED-00F3492B78FB}" srcOrd="3" destOrd="0" parTransId="{6F89D694-08CA-45CE-B277-3A560E8C998F}" sibTransId="{F303291B-90C4-47E9-8CA3-D046B681E645}"/>
    <dgm:cxn modelId="{317E886E-6615-4F65-B280-132E79898B9D}" type="presParOf" srcId="{49380D85-F86B-41C8-A2F3-D35F895E4C36}" destId="{6CD5FBCC-827F-4A0C-85AD-779301EEEE4B}" srcOrd="0" destOrd="0" presId="urn:microsoft.com/office/officeart/2005/8/layout/vList6"/>
    <dgm:cxn modelId="{48330260-7BB8-4574-BB0F-FCBFEC7728F1}" type="presParOf" srcId="{6CD5FBCC-827F-4A0C-85AD-779301EEEE4B}" destId="{E3B70FB1-A5FD-4084-8348-6CE465C2BEA5}" srcOrd="0" destOrd="0" presId="urn:microsoft.com/office/officeart/2005/8/layout/vList6"/>
    <dgm:cxn modelId="{9B0C0BEC-F096-4416-B89E-111475B312B0}" type="presParOf" srcId="{6CD5FBCC-827F-4A0C-85AD-779301EEEE4B}" destId="{52F989BF-AA2C-439B-8ED7-4C67DF32B6E6}" srcOrd="1" destOrd="0" presId="urn:microsoft.com/office/officeart/2005/8/layout/vList6"/>
    <dgm:cxn modelId="{25A53B54-1E66-48B3-9015-8CD71163D7A2}" type="presParOf" srcId="{49380D85-F86B-41C8-A2F3-D35F895E4C36}" destId="{DAB5ED5B-F2A9-4F27-BEE1-151F138E55E9}" srcOrd="1" destOrd="0" presId="urn:microsoft.com/office/officeart/2005/8/layout/vList6"/>
    <dgm:cxn modelId="{4EC731E9-C4EB-4FB2-8AEC-0FF155AF1A54}" type="presParOf" srcId="{49380D85-F86B-41C8-A2F3-D35F895E4C36}" destId="{55BECCD7-49A8-40E8-A509-7C665660C46C}" srcOrd="2" destOrd="0" presId="urn:microsoft.com/office/officeart/2005/8/layout/vList6"/>
    <dgm:cxn modelId="{12833F99-2909-48F4-A951-21A5EDE82CB9}" type="presParOf" srcId="{55BECCD7-49A8-40E8-A509-7C665660C46C}" destId="{7DC490C6-6434-445D-AC38-EE49CE5B72CF}" srcOrd="0" destOrd="0" presId="urn:microsoft.com/office/officeart/2005/8/layout/vList6"/>
    <dgm:cxn modelId="{5D0243EF-5DB6-400A-AD83-696F5D5AD8A7}" type="presParOf" srcId="{55BECCD7-49A8-40E8-A509-7C665660C46C}" destId="{4EAFF9B1-3F70-4BCD-B836-3BD12F24B5D0}" srcOrd="1" destOrd="0" presId="urn:microsoft.com/office/officeart/2005/8/layout/vList6"/>
    <dgm:cxn modelId="{2CAEE3C1-DC2C-4781-8D9F-803BAEBBBA09}" type="presParOf" srcId="{49380D85-F86B-41C8-A2F3-D35F895E4C36}" destId="{1ADC642E-ABFC-433D-B2ED-70280429AB6B}" srcOrd="3" destOrd="0" presId="urn:microsoft.com/office/officeart/2005/8/layout/vList6"/>
    <dgm:cxn modelId="{179C3003-D49D-4F0D-9224-91BE0FC14613}" type="presParOf" srcId="{49380D85-F86B-41C8-A2F3-D35F895E4C36}" destId="{96F2F4F8-F469-4AE3-AF0D-448C05AD9545}" srcOrd="4" destOrd="0" presId="urn:microsoft.com/office/officeart/2005/8/layout/vList6"/>
    <dgm:cxn modelId="{75D23ED6-5481-47C9-A416-89196BCB9A2C}" type="presParOf" srcId="{96F2F4F8-F469-4AE3-AF0D-448C05AD9545}" destId="{7BC33F6F-12B9-4572-BC4C-60EDBCA39C6A}" srcOrd="0" destOrd="0" presId="urn:microsoft.com/office/officeart/2005/8/layout/vList6"/>
    <dgm:cxn modelId="{9C38A14F-D922-4E27-9326-8C7C4B24D885}" type="presParOf" srcId="{96F2F4F8-F469-4AE3-AF0D-448C05AD9545}" destId="{63ECAB99-72E0-4382-9C18-2995AE58A911}" srcOrd="1" destOrd="0" presId="urn:microsoft.com/office/officeart/2005/8/layout/vList6"/>
    <dgm:cxn modelId="{39ED02D5-CB79-4A44-8336-08CA960CBA72}" type="presParOf" srcId="{49380D85-F86B-41C8-A2F3-D35F895E4C36}" destId="{A92AB18A-FFC5-468A-8FEF-3446EB06FEBB}" srcOrd="5" destOrd="0" presId="urn:microsoft.com/office/officeart/2005/8/layout/vList6"/>
    <dgm:cxn modelId="{0B0960E1-C64A-48C5-BD33-E2A698527677}" type="presParOf" srcId="{49380D85-F86B-41C8-A2F3-D35F895E4C36}" destId="{DB27073B-A982-459E-8072-59E1CFCF8230}" srcOrd="6" destOrd="0" presId="urn:microsoft.com/office/officeart/2005/8/layout/vList6"/>
    <dgm:cxn modelId="{BC267085-9C13-4401-9BBC-31B8CF1D2EBB}" type="presParOf" srcId="{DB27073B-A982-459E-8072-59E1CFCF8230}" destId="{22823995-A08E-449B-9B0E-886683DEF514}" srcOrd="0" destOrd="0" presId="urn:microsoft.com/office/officeart/2005/8/layout/vList6"/>
    <dgm:cxn modelId="{DB73494F-59FD-4603-9408-444ABEEC3884}" type="presParOf" srcId="{DB27073B-A982-459E-8072-59E1CFCF8230}" destId="{2AD85DB7-1084-4B55-A835-4739280FEAE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6EE88C-4316-46D8-A150-5E3339564EE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414B5538-01F2-4662-BA6A-8532FA7EFB65}">
      <dgm:prSet phldrT="[Texto]" custT="1"/>
      <dgm:spPr/>
      <dgm:t>
        <a:bodyPr/>
        <a:lstStyle/>
        <a:p>
          <a:r>
            <a:rPr lang="es-CO" sz="1600" dirty="0"/>
            <a:t>Personal capacitado en la clasificación de residuos</a:t>
          </a:r>
          <a:r>
            <a:rPr lang="es-CO" sz="1400" dirty="0"/>
            <a:t>.</a:t>
          </a:r>
        </a:p>
      </dgm:t>
    </dgm:pt>
    <dgm:pt modelId="{B11D5C48-6B26-4CCC-930A-94B9AC30ED74}" type="parTrans" cxnId="{BBBBAD1C-F52B-478B-A77E-C4EA967B2D9B}">
      <dgm:prSet/>
      <dgm:spPr/>
      <dgm:t>
        <a:bodyPr/>
        <a:lstStyle/>
        <a:p>
          <a:endParaRPr lang="es-CO"/>
        </a:p>
      </dgm:t>
    </dgm:pt>
    <dgm:pt modelId="{4CA9607F-FD04-44EF-814A-CA8CFC20FFD4}" type="sibTrans" cxnId="{BBBBAD1C-F52B-478B-A77E-C4EA967B2D9B}">
      <dgm:prSet/>
      <dgm:spPr/>
      <dgm:t>
        <a:bodyPr/>
        <a:lstStyle/>
        <a:p>
          <a:endParaRPr lang="es-CO"/>
        </a:p>
      </dgm:t>
    </dgm:pt>
    <dgm:pt modelId="{3900BB33-E90C-4F88-880A-C4D52BC90040}">
      <dgm:prSet custT="1"/>
      <dgm:spPr/>
      <dgm:t>
        <a:bodyPr/>
        <a:lstStyle/>
        <a:p>
          <a:r>
            <a:rPr lang="es-CO" sz="1600" dirty="0"/>
            <a:t>Seguimiento y asesoría técnica. </a:t>
          </a:r>
        </a:p>
      </dgm:t>
    </dgm:pt>
    <dgm:pt modelId="{8FF2541A-129C-45C6-A78A-C445C707D833}" type="parTrans" cxnId="{866CD7AC-6391-4A90-B83E-8E721FC08741}">
      <dgm:prSet/>
      <dgm:spPr/>
      <dgm:t>
        <a:bodyPr/>
        <a:lstStyle/>
        <a:p>
          <a:endParaRPr lang="es-CO"/>
        </a:p>
      </dgm:t>
    </dgm:pt>
    <dgm:pt modelId="{BA346097-7E96-47BD-8DCA-9B7E341F1037}" type="sibTrans" cxnId="{866CD7AC-6391-4A90-B83E-8E721FC08741}">
      <dgm:prSet/>
      <dgm:spPr/>
      <dgm:t>
        <a:bodyPr/>
        <a:lstStyle/>
        <a:p>
          <a:endParaRPr lang="es-CO"/>
        </a:p>
      </dgm:t>
    </dgm:pt>
    <dgm:pt modelId="{5048A377-A55A-4C0D-869A-471C78DB5899}">
      <dgm:prSet phldrT="[Texto]" custT="1"/>
      <dgm:spPr/>
      <dgm:t>
        <a:bodyPr/>
        <a:lstStyle/>
        <a:p>
          <a:r>
            <a:rPr lang="es-CO" sz="1600" dirty="0"/>
            <a:t>Clasificación de residuos de acuerdo con la normatividad ambiental vigente</a:t>
          </a:r>
          <a:r>
            <a:rPr lang="es-CO" sz="1000" dirty="0"/>
            <a:t>.</a:t>
          </a:r>
        </a:p>
      </dgm:t>
    </dgm:pt>
    <dgm:pt modelId="{68BB7C1D-0ABB-4984-8150-E36DC273C4D6}" type="parTrans" cxnId="{BA032F94-9F79-4C2C-BFE7-EA5BF62FA2DB}">
      <dgm:prSet/>
      <dgm:spPr/>
      <dgm:t>
        <a:bodyPr/>
        <a:lstStyle/>
        <a:p>
          <a:endParaRPr lang="es-CO"/>
        </a:p>
      </dgm:t>
    </dgm:pt>
    <dgm:pt modelId="{5F69ED3D-E81E-4110-B159-D285549F4B42}" type="sibTrans" cxnId="{BA032F94-9F79-4C2C-BFE7-EA5BF62FA2DB}">
      <dgm:prSet/>
      <dgm:spPr/>
      <dgm:t>
        <a:bodyPr/>
        <a:lstStyle/>
        <a:p>
          <a:endParaRPr lang="es-CO"/>
        </a:p>
      </dgm:t>
    </dgm:pt>
    <dgm:pt modelId="{6946A8C2-E1ED-46DD-AFD2-9C1D81AF5635}">
      <dgm:prSet phldrT="[Texto]" custT="1"/>
      <dgm:spPr/>
      <dgm:t>
        <a:bodyPr/>
        <a:lstStyle/>
        <a:p>
          <a:r>
            <a:rPr lang="es-CO" sz="1600" dirty="0"/>
            <a:t>Registro de residuos de acuerdo con la clasificación de residuos</a:t>
          </a:r>
        </a:p>
      </dgm:t>
    </dgm:pt>
    <dgm:pt modelId="{DFEBB6C3-1F5D-4205-86AD-AABA77224B74}" type="parTrans" cxnId="{9E7B0C7F-47F2-4C17-B3EE-1EA41A2127E6}">
      <dgm:prSet/>
      <dgm:spPr/>
      <dgm:t>
        <a:bodyPr/>
        <a:lstStyle/>
        <a:p>
          <a:endParaRPr lang="es-CO"/>
        </a:p>
      </dgm:t>
    </dgm:pt>
    <dgm:pt modelId="{EF2A565E-2FB4-464E-93CB-D17EAB13E43D}" type="sibTrans" cxnId="{9E7B0C7F-47F2-4C17-B3EE-1EA41A2127E6}">
      <dgm:prSet/>
      <dgm:spPr/>
      <dgm:t>
        <a:bodyPr/>
        <a:lstStyle/>
        <a:p>
          <a:endParaRPr lang="es-CO"/>
        </a:p>
      </dgm:t>
    </dgm:pt>
    <dgm:pt modelId="{28BBAC94-508C-4C50-80DF-28924C22C42A}" type="pres">
      <dgm:prSet presAssocID="{506EE88C-4316-46D8-A150-5E3339564EE0}" presName="Name0" presStyleCnt="0">
        <dgm:presLayoutVars>
          <dgm:chMax val="7"/>
          <dgm:chPref val="7"/>
          <dgm:dir/>
        </dgm:presLayoutVars>
      </dgm:prSet>
      <dgm:spPr/>
    </dgm:pt>
    <dgm:pt modelId="{7977DF0D-508E-4B8F-8DD2-518F2B86DBB0}" type="pres">
      <dgm:prSet presAssocID="{506EE88C-4316-46D8-A150-5E3339564EE0}" presName="Name1" presStyleCnt="0"/>
      <dgm:spPr/>
    </dgm:pt>
    <dgm:pt modelId="{522C2A7F-E60A-460E-AA50-B7EF00B2EF3D}" type="pres">
      <dgm:prSet presAssocID="{506EE88C-4316-46D8-A150-5E3339564EE0}" presName="cycle" presStyleCnt="0"/>
      <dgm:spPr/>
    </dgm:pt>
    <dgm:pt modelId="{650ECFDA-58D1-4F9B-A05D-B24DF91A70B2}" type="pres">
      <dgm:prSet presAssocID="{506EE88C-4316-46D8-A150-5E3339564EE0}" presName="srcNode" presStyleLbl="node1" presStyleIdx="0" presStyleCnt="4"/>
      <dgm:spPr/>
    </dgm:pt>
    <dgm:pt modelId="{DCDEF767-B485-4CED-937E-B7BD3F7C35D3}" type="pres">
      <dgm:prSet presAssocID="{506EE88C-4316-46D8-A150-5E3339564EE0}" presName="conn" presStyleLbl="parChTrans1D2" presStyleIdx="0" presStyleCnt="1"/>
      <dgm:spPr/>
    </dgm:pt>
    <dgm:pt modelId="{93589539-19B6-4960-991F-AC2D6E92FF02}" type="pres">
      <dgm:prSet presAssocID="{506EE88C-4316-46D8-A150-5E3339564EE0}" presName="extraNode" presStyleLbl="node1" presStyleIdx="0" presStyleCnt="4"/>
      <dgm:spPr/>
    </dgm:pt>
    <dgm:pt modelId="{8656BB8A-1AC1-4E97-B982-C049609FBA47}" type="pres">
      <dgm:prSet presAssocID="{506EE88C-4316-46D8-A150-5E3339564EE0}" presName="dstNode" presStyleLbl="node1" presStyleIdx="0" presStyleCnt="4"/>
      <dgm:spPr/>
    </dgm:pt>
    <dgm:pt modelId="{DDD67B84-65D4-4033-A55F-80CBD868407F}" type="pres">
      <dgm:prSet presAssocID="{5048A377-A55A-4C0D-869A-471C78DB5899}" presName="text_1" presStyleLbl="node1" presStyleIdx="0" presStyleCnt="4" custScaleY="152507">
        <dgm:presLayoutVars>
          <dgm:bulletEnabled val="1"/>
        </dgm:presLayoutVars>
      </dgm:prSet>
      <dgm:spPr/>
    </dgm:pt>
    <dgm:pt modelId="{7A169631-AD10-4ADD-8CB3-67D9CA2562BF}" type="pres">
      <dgm:prSet presAssocID="{5048A377-A55A-4C0D-869A-471C78DB5899}" presName="accent_1" presStyleCnt="0"/>
      <dgm:spPr/>
    </dgm:pt>
    <dgm:pt modelId="{C93A87CE-4B64-421F-B62C-0EDF2B29D8F8}" type="pres">
      <dgm:prSet presAssocID="{5048A377-A55A-4C0D-869A-471C78DB5899}" presName="accentRepeatNode" presStyleLbl="solidFgAcc1" presStyleIdx="0" presStyleCnt="4"/>
      <dgm:spPr/>
    </dgm:pt>
    <dgm:pt modelId="{2BE9C30A-0588-42A3-A351-C3B5496501C3}" type="pres">
      <dgm:prSet presAssocID="{6946A8C2-E1ED-46DD-AFD2-9C1D81AF5635}" presName="text_2" presStyleLbl="node1" presStyleIdx="1" presStyleCnt="4">
        <dgm:presLayoutVars>
          <dgm:bulletEnabled val="1"/>
        </dgm:presLayoutVars>
      </dgm:prSet>
      <dgm:spPr/>
    </dgm:pt>
    <dgm:pt modelId="{30A70AF2-ED55-49F3-9B72-DB591093E0A2}" type="pres">
      <dgm:prSet presAssocID="{6946A8C2-E1ED-46DD-AFD2-9C1D81AF5635}" presName="accent_2" presStyleCnt="0"/>
      <dgm:spPr/>
    </dgm:pt>
    <dgm:pt modelId="{B83B81B5-20CD-40DC-B9FB-4EADBF563C03}" type="pres">
      <dgm:prSet presAssocID="{6946A8C2-E1ED-46DD-AFD2-9C1D81AF5635}" presName="accentRepeatNode" presStyleLbl="solidFgAcc1" presStyleIdx="1" presStyleCnt="4"/>
      <dgm:spPr/>
    </dgm:pt>
    <dgm:pt modelId="{CBBBE33A-38DD-4415-920E-B11F58E2B18C}" type="pres">
      <dgm:prSet presAssocID="{414B5538-01F2-4662-BA6A-8532FA7EFB65}" presName="text_3" presStyleLbl="node1" presStyleIdx="2" presStyleCnt="4">
        <dgm:presLayoutVars>
          <dgm:bulletEnabled val="1"/>
        </dgm:presLayoutVars>
      </dgm:prSet>
      <dgm:spPr/>
    </dgm:pt>
    <dgm:pt modelId="{1BA117B1-A306-4C0B-9DB3-7DFC79894EEE}" type="pres">
      <dgm:prSet presAssocID="{414B5538-01F2-4662-BA6A-8532FA7EFB65}" presName="accent_3" presStyleCnt="0"/>
      <dgm:spPr/>
    </dgm:pt>
    <dgm:pt modelId="{70C3497E-1D06-412B-BFBA-265EB74253AE}" type="pres">
      <dgm:prSet presAssocID="{414B5538-01F2-4662-BA6A-8532FA7EFB65}" presName="accentRepeatNode" presStyleLbl="solidFgAcc1" presStyleIdx="2" presStyleCnt="4"/>
      <dgm:spPr/>
    </dgm:pt>
    <dgm:pt modelId="{3FBEE685-F584-45D9-A434-5885734729B0}" type="pres">
      <dgm:prSet presAssocID="{3900BB33-E90C-4F88-880A-C4D52BC90040}" presName="text_4" presStyleLbl="node1" presStyleIdx="3" presStyleCnt="4">
        <dgm:presLayoutVars>
          <dgm:bulletEnabled val="1"/>
        </dgm:presLayoutVars>
      </dgm:prSet>
      <dgm:spPr/>
    </dgm:pt>
    <dgm:pt modelId="{08E2C0E3-BADA-4A41-8EA6-30FD09D4C756}" type="pres">
      <dgm:prSet presAssocID="{3900BB33-E90C-4F88-880A-C4D52BC90040}" presName="accent_4" presStyleCnt="0"/>
      <dgm:spPr/>
    </dgm:pt>
    <dgm:pt modelId="{A1293A27-E099-4BE7-8A4D-E69A6F067AE2}" type="pres">
      <dgm:prSet presAssocID="{3900BB33-E90C-4F88-880A-C4D52BC90040}" presName="accentRepeatNode" presStyleLbl="solidFgAcc1" presStyleIdx="3" presStyleCnt="4"/>
      <dgm:spPr/>
    </dgm:pt>
  </dgm:ptLst>
  <dgm:cxnLst>
    <dgm:cxn modelId="{BBBBAD1C-F52B-478B-A77E-C4EA967B2D9B}" srcId="{506EE88C-4316-46D8-A150-5E3339564EE0}" destId="{414B5538-01F2-4662-BA6A-8532FA7EFB65}" srcOrd="2" destOrd="0" parTransId="{B11D5C48-6B26-4CCC-930A-94B9AC30ED74}" sibTransId="{4CA9607F-FD04-44EF-814A-CA8CFC20FFD4}"/>
    <dgm:cxn modelId="{5E9B022F-7E5A-45B5-A1A1-00FE6EC1DFB3}" type="presOf" srcId="{414B5538-01F2-4662-BA6A-8532FA7EFB65}" destId="{CBBBE33A-38DD-4415-920E-B11F58E2B18C}" srcOrd="0" destOrd="0" presId="urn:microsoft.com/office/officeart/2008/layout/VerticalCurvedList"/>
    <dgm:cxn modelId="{414A3B4D-1C2B-445A-80EE-0634CACF8FE1}" type="presOf" srcId="{6946A8C2-E1ED-46DD-AFD2-9C1D81AF5635}" destId="{2BE9C30A-0588-42A3-A351-C3B5496501C3}" srcOrd="0" destOrd="0" presId="urn:microsoft.com/office/officeart/2008/layout/VerticalCurvedList"/>
    <dgm:cxn modelId="{9E7B0C7F-47F2-4C17-B3EE-1EA41A2127E6}" srcId="{506EE88C-4316-46D8-A150-5E3339564EE0}" destId="{6946A8C2-E1ED-46DD-AFD2-9C1D81AF5635}" srcOrd="1" destOrd="0" parTransId="{DFEBB6C3-1F5D-4205-86AD-AABA77224B74}" sibTransId="{EF2A565E-2FB4-464E-93CB-D17EAB13E43D}"/>
    <dgm:cxn modelId="{BA032F94-9F79-4C2C-BFE7-EA5BF62FA2DB}" srcId="{506EE88C-4316-46D8-A150-5E3339564EE0}" destId="{5048A377-A55A-4C0D-869A-471C78DB5899}" srcOrd="0" destOrd="0" parTransId="{68BB7C1D-0ABB-4984-8150-E36DC273C4D6}" sibTransId="{5F69ED3D-E81E-4110-B159-D285549F4B42}"/>
    <dgm:cxn modelId="{22FA4597-E29E-44E5-93A5-4FC415B7D441}" type="presOf" srcId="{3900BB33-E90C-4F88-880A-C4D52BC90040}" destId="{3FBEE685-F584-45D9-A434-5885734729B0}" srcOrd="0" destOrd="0" presId="urn:microsoft.com/office/officeart/2008/layout/VerticalCurvedList"/>
    <dgm:cxn modelId="{866CD7AC-6391-4A90-B83E-8E721FC08741}" srcId="{506EE88C-4316-46D8-A150-5E3339564EE0}" destId="{3900BB33-E90C-4F88-880A-C4D52BC90040}" srcOrd="3" destOrd="0" parTransId="{8FF2541A-129C-45C6-A78A-C445C707D833}" sibTransId="{BA346097-7E96-47BD-8DCA-9B7E341F1037}"/>
    <dgm:cxn modelId="{70DBDAB5-994F-4E19-855C-73D79044E0F7}" type="presOf" srcId="{5F69ED3D-E81E-4110-B159-D285549F4B42}" destId="{DCDEF767-B485-4CED-937E-B7BD3F7C35D3}" srcOrd="0" destOrd="0" presId="urn:microsoft.com/office/officeart/2008/layout/VerticalCurvedList"/>
    <dgm:cxn modelId="{CB75B6D2-9107-407C-B9A8-03073B138CE1}" type="presOf" srcId="{5048A377-A55A-4C0D-869A-471C78DB5899}" destId="{DDD67B84-65D4-4033-A55F-80CBD868407F}" srcOrd="0" destOrd="0" presId="urn:microsoft.com/office/officeart/2008/layout/VerticalCurvedList"/>
    <dgm:cxn modelId="{DA7898D9-1799-4C6D-ABD0-6898441FE5B1}" type="presOf" srcId="{506EE88C-4316-46D8-A150-5E3339564EE0}" destId="{28BBAC94-508C-4C50-80DF-28924C22C42A}" srcOrd="0" destOrd="0" presId="urn:microsoft.com/office/officeart/2008/layout/VerticalCurvedList"/>
    <dgm:cxn modelId="{21728311-A22D-49B3-AC88-C03414261136}" type="presParOf" srcId="{28BBAC94-508C-4C50-80DF-28924C22C42A}" destId="{7977DF0D-508E-4B8F-8DD2-518F2B86DBB0}" srcOrd="0" destOrd="0" presId="urn:microsoft.com/office/officeart/2008/layout/VerticalCurvedList"/>
    <dgm:cxn modelId="{B4ABFBF4-7CCC-4C53-B45B-5E1DDE9B0CB2}" type="presParOf" srcId="{7977DF0D-508E-4B8F-8DD2-518F2B86DBB0}" destId="{522C2A7F-E60A-460E-AA50-B7EF00B2EF3D}" srcOrd="0" destOrd="0" presId="urn:microsoft.com/office/officeart/2008/layout/VerticalCurvedList"/>
    <dgm:cxn modelId="{502C015F-0847-4CCF-B456-C41003CF760C}" type="presParOf" srcId="{522C2A7F-E60A-460E-AA50-B7EF00B2EF3D}" destId="{650ECFDA-58D1-4F9B-A05D-B24DF91A70B2}" srcOrd="0" destOrd="0" presId="urn:microsoft.com/office/officeart/2008/layout/VerticalCurvedList"/>
    <dgm:cxn modelId="{3105D09F-31F0-4F04-9CD3-D74EE5C58900}" type="presParOf" srcId="{522C2A7F-E60A-460E-AA50-B7EF00B2EF3D}" destId="{DCDEF767-B485-4CED-937E-B7BD3F7C35D3}" srcOrd="1" destOrd="0" presId="urn:microsoft.com/office/officeart/2008/layout/VerticalCurvedList"/>
    <dgm:cxn modelId="{6AC3C9FA-E562-41E5-8D01-F786C1C28D6B}" type="presParOf" srcId="{522C2A7F-E60A-460E-AA50-B7EF00B2EF3D}" destId="{93589539-19B6-4960-991F-AC2D6E92FF02}" srcOrd="2" destOrd="0" presId="urn:microsoft.com/office/officeart/2008/layout/VerticalCurvedList"/>
    <dgm:cxn modelId="{A58B5AC7-9F04-4762-AB73-B836666C721A}" type="presParOf" srcId="{522C2A7F-E60A-460E-AA50-B7EF00B2EF3D}" destId="{8656BB8A-1AC1-4E97-B982-C049609FBA47}" srcOrd="3" destOrd="0" presId="urn:microsoft.com/office/officeart/2008/layout/VerticalCurvedList"/>
    <dgm:cxn modelId="{594EE4D8-9A41-45FB-A155-D540B10BDF0A}" type="presParOf" srcId="{7977DF0D-508E-4B8F-8DD2-518F2B86DBB0}" destId="{DDD67B84-65D4-4033-A55F-80CBD868407F}" srcOrd="1" destOrd="0" presId="urn:microsoft.com/office/officeart/2008/layout/VerticalCurvedList"/>
    <dgm:cxn modelId="{A53BDC82-8C92-4B37-A815-14E4D223FCAB}" type="presParOf" srcId="{7977DF0D-508E-4B8F-8DD2-518F2B86DBB0}" destId="{7A169631-AD10-4ADD-8CB3-67D9CA2562BF}" srcOrd="2" destOrd="0" presId="urn:microsoft.com/office/officeart/2008/layout/VerticalCurvedList"/>
    <dgm:cxn modelId="{8252A824-649D-4096-9D96-B7042E97120F}" type="presParOf" srcId="{7A169631-AD10-4ADD-8CB3-67D9CA2562BF}" destId="{C93A87CE-4B64-421F-B62C-0EDF2B29D8F8}" srcOrd="0" destOrd="0" presId="urn:microsoft.com/office/officeart/2008/layout/VerticalCurvedList"/>
    <dgm:cxn modelId="{265C29D7-8607-403B-9FA0-FD09747A26FD}" type="presParOf" srcId="{7977DF0D-508E-4B8F-8DD2-518F2B86DBB0}" destId="{2BE9C30A-0588-42A3-A351-C3B5496501C3}" srcOrd="3" destOrd="0" presId="urn:microsoft.com/office/officeart/2008/layout/VerticalCurvedList"/>
    <dgm:cxn modelId="{6713CEA9-1598-4435-8B01-411F95B6DDBC}" type="presParOf" srcId="{7977DF0D-508E-4B8F-8DD2-518F2B86DBB0}" destId="{30A70AF2-ED55-49F3-9B72-DB591093E0A2}" srcOrd="4" destOrd="0" presId="urn:microsoft.com/office/officeart/2008/layout/VerticalCurvedList"/>
    <dgm:cxn modelId="{82C19CE9-14A2-4641-9182-54DC74D7BA48}" type="presParOf" srcId="{30A70AF2-ED55-49F3-9B72-DB591093E0A2}" destId="{B83B81B5-20CD-40DC-B9FB-4EADBF563C03}" srcOrd="0" destOrd="0" presId="urn:microsoft.com/office/officeart/2008/layout/VerticalCurvedList"/>
    <dgm:cxn modelId="{B9ADAC21-66B2-41D3-B5DE-F9752C37D02C}" type="presParOf" srcId="{7977DF0D-508E-4B8F-8DD2-518F2B86DBB0}" destId="{CBBBE33A-38DD-4415-920E-B11F58E2B18C}" srcOrd="5" destOrd="0" presId="urn:microsoft.com/office/officeart/2008/layout/VerticalCurvedList"/>
    <dgm:cxn modelId="{EBEFAA68-748C-4300-AF91-69EB3072A93A}" type="presParOf" srcId="{7977DF0D-508E-4B8F-8DD2-518F2B86DBB0}" destId="{1BA117B1-A306-4C0B-9DB3-7DFC79894EEE}" srcOrd="6" destOrd="0" presId="urn:microsoft.com/office/officeart/2008/layout/VerticalCurvedList"/>
    <dgm:cxn modelId="{10076B37-3294-456C-892A-A46F6145C92A}" type="presParOf" srcId="{1BA117B1-A306-4C0B-9DB3-7DFC79894EEE}" destId="{70C3497E-1D06-412B-BFBA-265EB74253AE}" srcOrd="0" destOrd="0" presId="urn:microsoft.com/office/officeart/2008/layout/VerticalCurvedList"/>
    <dgm:cxn modelId="{36D92B4E-84D4-4771-B306-12377604D033}" type="presParOf" srcId="{7977DF0D-508E-4B8F-8DD2-518F2B86DBB0}" destId="{3FBEE685-F584-45D9-A434-5885734729B0}" srcOrd="7" destOrd="0" presId="urn:microsoft.com/office/officeart/2008/layout/VerticalCurvedList"/>
    <dgm:cxn modelId="{DF40C9A3-3A8E-4D79-8A26-F9259D2764B5}" type="presParOf" srcId="{7977DF0D-508E-4B8F-8DD2-518F2B86DBB0}" destId="{08E2C0E3-BADA-4A41-8EA6-30FD09D4C756}" srcOrd="8" destOrd="0" presId="urn:microsoft.com/office/officeart/2008/layout/VerticalCurvedList"/>
    <dgm:cxn modelId="{36627023-B18D-4C13-BA03-A0F9417A2F29}" type="presParOf" srcId="{08E2C0E3-BADA-4A41-8EA6-30FD09D4C756}" destId="{A1293A27-E099-4BE7-8A4D-E69A6F067AE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6EE88C-4316-46D8-A150-5E3339564EE0}" type="doc">
      <dgm:prSet loTypeId="urn:microsoft.com/office/officeart/2005/8/layout/process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B435366F-1411-4091-A6AA-3F783270982B}">
      <dgm:prSet phldrT="[Texto]" custT="1"/>
      <dgm:spPr/>
      <dgm:t>
        <a:bodyPr/>
        <a:lstStyle/>
        <a:p>
          <a:r>
            <a:rPr lang="es-CO" sz="1600" dirty="0"/>
            <a:t>Adecuación de instalaciones de almacenamiento temporal.</a:t>
          </a:r>
        </a:p>
      </dgm:t>
    </dgm:pt>
    <dgm:pt modelId="{BC55D859-AE91-490D-9560-DD5A84CFF40B}" type="parTrans" cxnId="{8CA523C8-6398-474D-89F3-0C3983F5B327}">
      <dgm:prSet/>
      <dgm:spPr/>
      <dgm:t>
        <a:bodyPr/>
        <a:lstStyle/>
        <a:p>
          <a:endParaRPr lang="es-CO"/>
        </a:p>
      </dgm:t>
    </dgm:pt>
    <dgm:pt modelId="{319DA0F7-C9CE-4FA6-9E27-581A276300D0}" type="sibTrans" cxnId="{8CA523C8-6398-474D-89F3-0C3983F5B327}">
      <dgm:prSet/>
      <dgm:spPr/>
      <dgm:t>
        <a:bodyPr/>
        <a:lstStyle/>
        <a:p>
          <a:endParaRPr lang="es-CO"/>
        </a:p>
      </dgm:t>
    </dgm:pt>
    <dgm:pt modelId="{414B5538-01F2-4662-BA6A-8532FA7EFB65}">
      <dgm:prSet phldrT="[Texto]" custT="1"/>
      <dgm:spPr/>
      <dgm:t>
        <a:bodyPr/>
        <a:lstStyle/>
        <a:p>
          <a:r>
            <a:rPr lang="es-CO" sz="1600" dirty="0"/>
            <a:t>Manejo y control de residuos almacenados</a:t>
          </a:r>
        </a:p>
      </dgm:t>
    </dgm:pt>
    <dgm:pt modelId="{B11D5C48-6B26-4CCC-930A-94B9AC30ED74}" type="parTrans" cxnId="{BBBBAD1C-F52B-478B-A77E-C4EA967B2D9B}">
      <dgm:prSet/>
      <dgm:spPr/>
      <dgm:t>
        <a:bodyPr/>
        <a:lstStyle/>
        <a:p>
          <a:endParaRPr lang="es-CO"/>
        </a:p>
      </dgm:t>
    </dgm:pt>
    <dgm:pt modelId="{4CA9607F-FD04-44EF-814A-CA8CFC20FFD4}" type="sibTrans" cxnId="{BBBBAD1C-F52B-478B-A77E-C4EA967B2D9B}">
      <dgm:prSet/>
      <dgm:spPr/>
      <dgm:t>
        <a:bodyPr/>
        <a:lstStyle/>
        <a:p>
          <a:endParaRPr lang="es-CO"/>
        </a:p>
      </dgm:t>
    </dgm:pt>
    <dgm:pt modelId="{3900BB33-E90C-4F88-880A-C4D52BC90040}">
      <dgm:prSet custT="1"/>
      <dgm:spPr/>
      <dgm:t>
        <a:bodyPr/>
        <a:lstStyle/>
        <a:p>
          <a:r>
            <a:rPr lang="es-CO" sz="1600" dirty="0"/>
            <a:t>Capacitación, seguimiento y asesoría técnica. </a:t>
          </a:r>
        </a:p>
      </dgm:t>
    </dgm:pt>
    <dgm:pt modelId="{8FF2541A-129C-45C6-A78A-C445C707D833}" type="parTrans" cxnId="{866CD7AC-6391-4A90-B83E-8E721FC08741}">
      <dgm:prSet/>
      <dgm:spPr/>
      <dgm:t>
        <a:bodyPr/>
        <a:lstStyle/>
        <a:p>
          <a:endParaRPr lang="es-CO"/>
        </a:p>
      </dgm:t>
    </dgm:pt>
    <dgm:pt modelId="{BA346097-7E96-47BD-8DCA-9B7E341F1037}" type="sibTrans" cxnId="{866CD7AC-6391-4A90-B83E-8E721FC08741}">
      <dgm:prSet/>
      <dgm:spPr/>
      <dgm:t>
        <a:bodyPr/>
        <a:lstStyle/>
        <a:p>
          <a:endParaRPr lang="es-CO"/>
        </a:p>
      </dgm:t>
    </dgm:pt>
    <dgm:pt modelId="{9E25D272-8F5A-41AC-918A-4C9D92808749}">
      <dgm:prSet custT="1"/>
      <dgm:spPr/>
      <dgm:t>
        <a:bodyPr/>
        <a:lstStyle/>
        <a:p>
          <a:r>
            <a:rPr lang="es-CO" sz="1600" dirty="0"/>
            <a:t>Gestión de residuos almacenados</a:t>
          </a:r>
        </a:p>
      </dgm:t>
    </dgm:pt>
    <dgm:pt modelId="{E01C7D59-D5D2-4B0D-9447-EB5F11FBC259}" type="parTrans" cxnId="{BE4CEEAA-C52D-4641-BBE1-C9B0784A0DEE}">
      <dgm:prSet/>
      <dgm:spPr/>
      <dgm:t>
        <a:bodyPr/>
        <a:lstStyle/>
        <a:p>
          <a:endParaRPr lang="es-CO"/>
        </a:p>
      </dgm:t>
    </dgm:pt>
    <dgm:pt modelId="{1F5AA4F1-97C4-461E-8458-98110CD34370}" type="sibTrans" cxnId="{BE4CEEAA-C52D-4641-BBE1-C9B0784A0DEE}">
      <dgm:prSet/>
      <dgm:spPr/>
      <dgm:t>
        <a:bodyPr/>
        <a:lstStyle/>
        <a:p>
          <a:endParaRPr lang="es-CO"/>
        </a:p>
      </dgm:t>
    </dgm:pt>
    <dgm:pt modelId="{D6E1B383-EDC2-4EFC-AA60-ED509B63B9DC}">
      <dgm:prSet custT="1"/>
      <dgm:spPr/>
      <dgm:t>
        <a:bodyPr/>
        <a:lstStyle/>
        <a:p>
          <a:r>
            <a:rPr lang="es-CO" sz="1600" dirty="0"/>
            <a:t>Seguridad y salud ocupacional</a:t>
          </a:r>
        </a:p>
      </dgm:t>
    </dgm:pt>
    <dgm:pt modelId="{6A2F28FB-51A1-4E70-84F0-7105B8468417}" type="parTrans" cxnId="{25F65BAF-A566-43DC-9DC0-775D2DF85802}">
      <dgm:prSet/>
      <dgm:spPr/>
      <dgm:t>
        <a:bodyPr/>
        <a:lstStyle/>
        <a:p>
          <a:endParaRPr lang="es-CO"/>
        </a:p>
      </dgm:t>
    </dgm:pt>
    <dgm:pt modelId="{B6B4551D-EAE7-4990-A3A9-2F93706CB656}" type="sibTrans" cxnId="{25F65BAF-A566-43DC-9DC0-775D2DF85802}">
      <dgm:prSet/>
      <dgm:spPr/>
      <dgm:t>
        <a:bodyPr/>
        <a:lstStyle/>
        <a:p>
          <a:endParaRPr lang="es-CO"/>
        </a:p>
      </dgm:t>
    </dgm:pt>
    <dgm:pt modelId="{505849E3-E654-42AC-8B54-C34AE53878E8}" type="pres">
      <dgm:prSet presAssocID="{506EE88C-4316-46D8-A150-5E3339564EE0}" presName="Name0" presStyleCnt="0">
        <dgm:presLayoutVars>
          <dgm:dir/>
          <dgm:animLvl val="lvl"/>
          <dgm:resizeHandles val="exact"/>
        </dgm:presLayoutVars>
      </dgm:prSet>
      <dgm:spPr/>
    </dgm:pt>
    <dgm:pt modelId="{3F468350-8957-45A0-809D-5FF41D5BC77A}" type="pres">
      <dgm:prSet presAssocID="{3900BB33-E90C-4F88-880A-C4D52BC90040}" presName="boxAndChildren" presStyleCnt="0"/>
      <dgm:spPr/>
    </dgm:pt>
    <dgm:pt modelId="{B77BDD99-6AE4-494B-B87D-AD4D10387912}" type="pres">
      <dgm:prSet presAssocID="{3900BB33-E90C-4F88-880A-C4D52BC90040}" presName="parentTextBox" presStyleLbl="node1" presStyleIdx="0" presStyleCnt="5" custScaleY="130673"/>
      <dgm:spPr/>
    </dgm:pt>
    <dgm:pt modelId="{FE1BC8AE-6D7A-4C74-90AB-2D4E6B89D123}" type="pres">
      <dgm:prSet presAssocID="{B6B4551D-EAE7-4990-A3A9-2F93706CB656}" presName="sp" presStyleCnt="0"/>
      <dgm:spPr/>
    </dgm:pt>
    <dgm:pt modelId="{8182CD31-6246-43C1-AC9C-5F94813116CB}" type="pres">
      <dgm:prSet presAssocID="{D6E1B383-EDC2-4EFC-AA60-ED509B63B9DC}" presName="arrowAndChildren" presStyleCnt="0"/>
      <dgm:spPr/>
    </dgm:pt>
    <dgm:pt modelId="{F7071931-CAE5-434D-BFC1-48309245C7D6}" type="pres">
      <dgm:prSet presAssocID="{D6E1B383-EDC2-4EFC-AA60-ED509B63B9DC}" presName="parentTextArrow" presStyleLbl="node1" presStyleIdx="1" presStyleCnt="5"/>
      <dgm:spPr/>
    </dgm:pt>
    <dgm:pt modelId="{E35971AA-DA1B-434D-8986-BB6366DAF60A}" type="pres">
      <dgm:prSet presAssocID="{1F5AA4F1-97C4-461E-8458-98110CD34370}" presName="sp" presStyleCnt="0"/>
      <dgm:spPr/>
    </dgm:pt>
    <dgm:pt modelId="{3DA91BA4-8407-456C-9CC0-1EF98DF39EA4}" type="pres">
      <dgm:prSet presAssocID="{9E25D272-8F5A-41AC-918A-4C9D92808749}" presName="arrowAndChildren" presStyleCnt="0"/>
      <dgm:spPr/>
    </dgm:pt>
    <dgm:pt modelId="{CA3B0177-97BE-4033-908A-0A6A8DC0DCFC}" type="pres">
      <dgm:prSet presAssocID="{9E25D272-8F5A-41AC-918A-4C9D92808749}" presName="parentTextArrow" presStyleLbl="node1" presStyleIdx="2" presStyleCnt="5"/>
      <dgm:spPr/>
    </dgm:pt>
    <dgm:pt modelId="{FD72DF86-9A67-4639-A79D-C8EC277554FF}" type="pres">
      <dgm:prSet presAssocID="{4CA9607F-FD04-44EF-814A-CA8CFC20FFD4}" presName="sp" presStyleCnt="0"/>
      <dgm:spPr/>
    </dgm:pt>
    <dgm:pt modelId="{EE6982B5-2AF1-45B6-9324-97D4374AD1E6}" type="pres">
      <dgm:prSet presAssocID="{414B5538-01F2-4662-BA6A-8532FA7EFB65}" presName="arrowAndChildren" presStyleCnt="0"/>
      <dgm:spPr/>
    </dgm:pt>
    <dgm:pt modelId="{27D25C0A-A9E7-4F6F-86DF-8A78B75930C5}" type="pres">
      <dgm:prSet presAssocID="{414B5538-01F2-4662-BA6A-8532FA7EFB65}" presName="parentTextArrow" presStyleLbl="node1" presStyleIdx="3" presStyleCnt="5" custScaleY="131177" custLinFactNeighborX="969" custLinFactNeighborY="-6273"/>
      <dgm:spPr/>
    </dgm:pt>
    <dgm:pt modelId="{1A937391-7412-48C7-9E41-EC29F6122CA2}" type="pres">
      <dgm:prSet presAssocID="{319DA0F7-C9CE-4FA6-9E27-581A276300D0}" presName="sp" presStyleCnt="0"/>
      <dgm:spPr/>
    </dgm:pt>
    <dgm:pt modelId="{FF75BB48-140F-401F-B70A-B3DFA91D859E}" type="pres">
      <dgm:prSet presAssocID="{B435366F-1411-4091-A6AA-3F783270982B}" presName="arrowAndChildren" presStyleCnt="0"/>
      <dgm:spPr/>
    </dgm:pt>
    <dgm:pt modelId="{CF56BC71-A9DD-4EEB-8BB9-FF595B39464A}" type="pres">
      <dgm:prSet presAssocID="{B435366F-1411-4091-A6AA-3F783270982B}" presName="parentTextArrow" presStyleLbl="node1" presStyleIdx="4" presStyleCnt="5" custScaleY="159084" custLinFactNeighborY="-15621"/>
      <dgm:spPr/>
    </dgm:pt>
  </dgm:ptLst>
  <dgm:cxnLst>
    <dgm:cxn modelId="{D9987C07-CF3B-4859-988B-835DDE19F70E}" type="presOf" srcId="{B435366F-1411-4091-A6AA-3F783270982B}" destId="{CF56BC71-A9DD-4EEB-8BB9-FF595B39464A}" srcOrd="0" destOrd="0" presId="urn:microsoft.com/office/officeart/2005/8/layout/process4"/>
    <dgm:cxn modelId="{BBBBAD1C-F52B-478B-A77E-C4EA967B2D9B}" srcId="{506EE88C-4316-46D8-A150-5E3339564EE0}" destId="{414B5538-01F2-4662-BA6A-8532FA7EFB65}" srcOrd="1" destOrd="0" parTransId="{B11D5C48-6B26-4CCC-930A-94B9AC30ED74}" sibTransId="{4CA9607F-FD04-44EF-814A-CA8CFC20FFD4}"/>
    <dgm:cxn modelId="{1332D72D-CF4C-4FB4-B65F-960DCB91C9C8}" type="presOf" srcId="{9E25D272-8F5A-41AC-918A-4C9D92808749}" destId="{CA3B0177-97BE-4033-908A-0A6A8DC0DCFC}" srcOrd="0" destOrd="0" presId="urn:microsoft.com/office/officeart/2005/8/layout/process4"/>
    <dgm:cxn modelId="{92E1D15B-836C-4973-ABEE-0296545A26F4}" type="presOf" srcId="{3900BB33-E90C-4F88-880A-C4D52BC90040}" destId="{B77BDD99-6AE4-494B-B87D-AD4D10387912}" srcOrd="0" destOrd="0" presId="urn:microsoft.com/office/officeart/2005/8/layout/process4"/>
    <dgm:cxn modelId="{BE4CEEAA-C52D-4641-BBE1-C9B0784A0DEE}" srcId="{506EE88C-4316-46D8-A150-5E3339564EE0}" destId="{9E25D272-8F5A-41AC-918A-4C9D92808749}" srcOrd="2" destOrd="0" parTransId="{E01C7D59-D5D2-4B0D-9447-EB5F11FBC259}" sibTransId="{1F5AA4F1-97C4-461E-8458-98110CD34370}"/>
    <dgm:cxn modelId="{866CD7AC-6391-4A90-B83E-8E721FC08741}" srcId="{506EE88C-4316-46D8-A150-5E3339564EE0}" destId="{3900BB33-E90C-4F88-880A-C4D52BC90040}" srcOrd="4" destOrd="0" parTransId="{8FF2541A-129C-45C6-A78A-C445C707D833}" sibTransId="{BA346097-7E96-47BD-8DCA-9B7E341F1037}"/>
    <dgm:cxn modelId="{25F65BAF-A566-43DC-9DC0-775D2DF85802}" srcId="{506EE88C-4316-46D8-A150-5E3339564EE0}" destId="{D6E1B383-EDC2-4EFC-AA60-ED509B63B9DC}" srcOrd="3" destOrd="0" parTransId="{6A2F28FB-51A1-4E70-84F0-7105B8468417}" sibTransId="{B6B4551D-EAE7-4990-A3A9-2F93706CB656}"/>
    <dgm:cxn modelId="{8CA523C8-6398-474D-89F3-0C3983F5B327}" srcId="{506EE88C-4316-46D8-A150-5E3339564EE0}" destId="{B435366F-1411-4091-A6AA-3F783270982B}" srcOrd="0" destOrd="0" parTransId="{BC55D859-AE91-490D-9560-DD5A84CFF40B}" sibTransId="{319DA0F7-C9CE-4FA6-9E27-581A276300D0}"/>
    <dgm:cxn modelId="{684F4ED2-26C7-4B50-8E99-22E1C70CF6E5}" type="presOf" srcId="{414B5538-01F2-4662-BA6A-8532FA7EFB65}" destId="{27D25C0A-A9E7-4F6F-86DF-8A78B75930C5}" srcOrd="0" destOrd="0" presId="urn:microsoft.com/office/officeart/2005/8/layout/process4"/>
    <dgm:cxn modelId="{77F6F5DE-BB5D-40E9-A4A3-A77E9DB6378D}" type="presOf" srcId="{506EE88C-4316-46D8-A150-5E3339564EE0}" destId="{505849E3-E654-42AC-8B54-C34AE53878E8}" srcOrd="0" destOrd="0" presId="urn:microsoft.com/office/officeart/2005/8/layout/process4"/>
    <dgm:cxn modelId="{710A37F1-BE46-4B21-BF3C-F729BD4FDD77}" type="presOf" srcId="{D6E1B383-EDC2-4EFC-AA60-ED509B63B9DC}" destId="{F7071931-CAE5-434D-BFC1-48309245C7D6}" srcOrd="0" destOrd="0" presId="urn:microsoft.com/office/officeart/2005/8/layout/process4"/>
    <dgm:cxn modelId="{48863AB1-D860-411F-A025-C9ADF3E8C1AB}" type="presParOf" srcId="{505849E3-E654-42AC-8B54-C34AE53878E8}" destId="{3F468350-8957-45A0-809D-5FF41D5BC77A}" srcOrd="0" destOrd="0" presId="urn:microsoft.com/office/officeart/2005/8/layout/process4"/>
    <dgm:cxn modelId="{4DAA43B7-80DB-47B4-97F5-946A926B8401}" type="presParOf" srcId="{3F468350-8957-45A0-809D-5FF41D5BC77A}" destId="{B77BDD99-6AE4-494B-B87D-AD4D10387912}" srcOrd="0" destOrd="0" presId="urn:microsoft.com/office/officeart/2005/8/layout/process4"/>
    <dgm:cxn modelId="{89A23669-910E-499F-B50E-C09645020FC0}" type="presParOf" srcId="{505849E3-E654-42AC-8B54-C34AE53878E8}" destId="{FE1BC8AE-6D7A-4C74-90AB-2D4E6B89D123}" srcOrd="1" destOrd="0" presId="urn:microsoft.com/office/officeart/2005/8/layout/process4"/>
    <dgm:cxn modelId="{836095C6-7E1D-4188-A337-055C605A5D37}" type="presParOf" srcId="{505849E3-E654-42AC-8B54-C34AE53878E8}" destId="{8182CD31-6246-43C1-AC9C-5F94813116CB}" srcOrd="2" destOrd="0" presId="urn:microsoft.com/office/officeart/2005/8/layout/process4"/>
    <dgm:cxn modelId="{887EEB5D-D036-4681-B10D-3903841D4AAA}" type="presParOf" srcId="{8182CD31-6246-43C1-AC9C-5F94813116CB}" destId="{F7071931-CAE5-434D-BFC1-48309245C7D6}" srcOrd="0" destOrd="0" presId="urn:microsoft.com/office/officeart/2005/8/layout/process4"/>
    <dgm:cxn modelId="{03988962-D3CF-4E57-9184-9590DB4BBF47}" type="presParOf" srcId="{505849E3-E654-42AC-8B54-C34AE53878E8}" destId="{E35971AA-DA1B-434D-8986-BB6366DAF60A}" srcOrd="3" destOrd="0" presId="urn:microsoft.com/office/officeart/2005/8/layout/process4"/>
    <dgm:cxn modelId="{119BD4F4-9804-4A33-846B-D6C13E7CBD5C}" type="presParOf" srcId="{505849E3-E654-42AC-8B54-C34AE53878E8}" destId="{3DA91BA4-8407-456C-9CC0-1EF98DF39EA4}" srcOrd="4" destOrd="0" presId="urn:microsoft.com/office/officeart/2005/8/layout/process4"/>
    <dgm:cxn modelId="{EDAF0C08-BA2B-4DEA-9ABE-ADB16A25C3FB}" type="presParOf" srcId="{3DA91BA4-8407-456C-9CC0-1EF98DF39EA4}" destId="{CA3B0177-97BE-4033-908A-0A6A8DC0DCFC}" srcOrd="0" destOrd="0" presId="urn:microsoft.com/office/officeart/2005/8/layout/process4"/>
    <dgm:cxn modelId="{BFDF2569-49AD-4F00-9411-89D1B62995F9}" type="presParOf" srcId="{505849E3-E654-42AC-8B54-C34AE53878E8}" destId="{FD72DF86-9A67-4639-A79D-C8EC277554FF}" srcOrd="5" destOrd="0" presId="urn:microsoft.com/office/officeart/2005/8/layout/process4"/>
    <dgm:cxn modelId="{93E3344B-183E-4653-BB83-0D7659175336}" type="presParOf" srcId="{505849E3-E654-42AC-8B54-C34AE53878E8}" destId="{EE6982B5-2AF1-45B6-9324-97D4374AD1E6}" srcOrd="6" destOrd="0" presId="urn:microsoft.com/office/officeart/2005/8/layout/process4"/>
    <dgm:cxn modelId="{1AC0B052-0234-4BCA-943C-F8F447A8825C}" type="presParOf" srcId="{EE6982B5-2AF1-45B6-9324-97D4374AD1E6}" destId="{27D25C0A-A9E7-4F6F-86DF-8A78B75930C5}" srcOrd="0" destOrd="0" presId="urn:microsoft.com/office/officeart/2005/8/layout/process4"/>
    <dgm:cxn modelId="{415FC273-9775-40C3-A267-54B305B0D4FC}" type="presParOf" srcId="{505849E3-E654-42AC-8B54-C34AE53878E8}" destId="{1A937391-7412-48C7-9E41-EC29F6122CA2}" srcOrd="7" destOrd="0" presId="urn:microsoft.com/office/officeart/2005/8/layout/process4"/>
    <dgm:cxn modelId="{A345A3D2-DDEC-4665-814F-8E3D4A7A4544}" type="presParOf" srcId="{505849E3-E654-42AC-8B54-C34AE53878E8}" destId="{FF75BB48-140F-401F-B70A-B3DFA91D859E}" srcOrd="8" destOrd="0" presId="urn:microsoft.com/office/officeart/2005/8/layout/process4"/>
    <dgm:cxn modelId="{13731A8D-4CD5-450C-8A96-92CB44A8F6BF}" type="presParOf" srcId="{FF75BB48-140F-401F-B70A-B3DFA91D859E}" destId="{CF56BC71-A9DD-4EEB-8BB9-FF595B39464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6EE88C-4316-46D8-A150-5E3339564EE0}" type="doc">
      <dgm:prSet loTypeId="urn:microsoft.com/office/officeart/2005/8/layout/vList3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467EF332-8FC6-4443-8AE6-CB0BF0513DD2}">
      <dgm:prSet phldrT="[Texto]" custT="1"/>
      <dgm:spPr/>
      <dgm:t>
        <a:bodyPr/>
        <a:lstStyle/>
        <a:p>
          <a:r>
            <a:rPr lang="es-CO" sz="1600" dirty="0"/>
            <a:t>Aprovechamiento y valorización de residuos</a:t>
          </a:r>
        </a:p>
      </dgm:t>
    </dgm:pt>
    <dgm:pt modelId="{043507D0-1420-48F1-B6C2-17B2B47A6496}" type="parTrans" cxnId="{F7899D86-CE74-470F-A3C7-0E8ED91B7AF1}">
      <dgm:prSet/>
      <dgm:spPr/>
      <dgm:t>
        <a:bodyPr/>
        <a:lstStyle/>
        <a:p>
          <a:endParaRPr lang="es-CO"/>
        </a:p>
      </dgm:t>
    </dgm:pt>
    <dgm:pt modelId="{FDA62254-FCEA-4DBB-8FEE-08B75FD28DC6}" type="sibTrans" cxnId="{F7899D86-CE74-470F-A3C7-0E8ED91B7AF1}">
      <dgm:prSet/>
      <dgm:spPr/>
      <dgm:t>
        <a:bodyPr/>
        <a:lstStyle/>
        <a:p>
          <a:endParaRPr lang="es-CO"/>
        </a:p>
      </dgm:t>
    </dgm:pt>
    <dgm:pt modelId="{B1A180C9-0720-4792-8154-CFEADD077BE1}">
      <dgm:prSet phldrT="[Texto]" custT="1"/>
      <dgm:spPr/>
      <dgm:t>
        <a:bodyPr/>
        <a:lstStyle/>
        <a:p>
          <a:r>
            <a:rPr lang="es-CO" sz="1600" dirty="0"/>
            <a:t>Gestión de riesgos </a:t>
          </a:r>
        </a:p>
      </dgm:t>
    </dgm:pt>
    <dgm:pt modelId="{C5B2F7C5-E898-4CE1-BD64-CED38B0C6C8D}" type="parTrans" cxnId="{D97395F8-C443-409D-9F55-E254F2092DC1}">
      <dgm:prSet/>
      <dgm:spPr/>
      <dgm:t>
        <a:bodyPr/>
        <a:lstStyle/>
        <a:p>
          <a:endParaRPr lang="es-CO"/>
        </a:p>
      </dgm:t>
    </dgm:pt>
    <dgm:pt modelId="{53932592-6784-486B-8537-FAB1945037D0}" type="sibTrans" cxnId="{D97395F8-C443-409D-9F55-E254F2092DC1}">
      <dgm:prSet/>
      <dgm:spPr/>
      <dgm:t>
        <a:bodyPr/>
        <a:lstStyle/>
        <a:p>
          <a:endParaRPr lang="es-CO"/>
        </a:p>
      </dgm:t>
    </dgm:pt>
    <dgm:pt modelId="{080C02AC-30E1-4CB2-8440-2D07EB38AF41}">
      <dgm:prSet phldrT="[Texto]" custT="1"/>
      <dgm:spPr/>
      <dgm:t>
        <a:bodyPr/>
        <a:lstStyle/>
        <a:p>
          <a:r>
            <a:rPr lang="es-CO" sz="1600" dirty="0"/>
            <a:t>Cumplimiento legal y normativo ambiental</a:t>
          </a:r>
        </a:p>
      </dgm:t>
    </dgm:pt>
    <dgm:pt modelId="{9AB7B023-8396-427A-A864-4C0B2A11BBE4}" type="parTrans" cxnId="{E2864ED3-5007-41B0-8F64-84F040015BC3}">
      <dgm:prSet/>
      <dgm:spPr/>
      <dgm:t>
        <a:bodyPr/>
        <a:lstStyle/>
        <a:p>
          <a:endParaRPr lang="es-CO"/>
        </a:p>
      </dgm:t>
    </dgm:pt>
    <dgm:pt modelId="{DAD2F827-948D-415B-BD2A-72F33C1B475E}" type="sibTrans" cxnId="{E2864ED3-5007-41B0-8F64-84F040015BC3}">
      <dgm:prSet/>
      <dgm:spPr/>
      <dgm:t>
        <a:bodyPr/>
        <a:lstStyle/>
        <a:p>
          <a:endParaRPr lang="es-CO"/>
        </a:p>
      </dgm:t>
    </dgm:pt>
    <dgm:pt modelId="{355004BB-B9F4-4373-BD92-354D81974545}">
      <dgm:prSet phldrT="[Texto]" custT="1"/>
      <dgm:spPr/>
      <dgm:t>
        <a:bodyPr/>
        <a:lstStyle/>
        <a:p>
          <a:r>
            <a:rPr lang="es-CO" sz="1600" dirty="0"/>
            <a:t>Elección de alternativas de disposición de acuerdo con clasificación de residuos</a:t>
          </a:r>
          <a:r>
            <a:rPr lang="es-CO" sz="1400" dirty="0"/>
            <a:t>. </a:t>
          </a:r>
        </a:p>
      </dgm:t>
    </dgm:pt>
    <dgm:pt modelId="{242EDA46-D695-4944-A2F1-E13BE9DE0FF1}" type="parTrans" cxnId="{78A8EA57-F616-406D-9AE6-BE07D8F66F9C}">
      <dgm:prSet/>
      <dgm:spPr/>
      <dgm:t>
        <a:bodyPr/>
        <a:lstStyle/>
        <a:p>
          <a:endParaRPr lang="es-CO"/>
        </a:p>
      </dgm:t>
    </dgm:pt>
    <dgm:pt modelId="{25EB190A-0597-4C12-9635-531ACCA93F93}" type="sibTrans" cxnId="{78A8EA57-F616-406D-9AE6-BE07D8F66F9C}">
      <dgm:prSet/>
      <dgm:spPr/>
      <dgm:t>
        <a:bodyPr/>
        <a:lstStyle/>
        <a:p>
          <a:endParaRPr lang="es-CO"/>
        </a:p>
      </dgm:t>
    </dgm:pt>
    <dgm:pt modelId="{02C4F373-6C5F-409F-8074-E13723933D35}" type="pres">
      <dgm:prSet presAssocID="{506EE88C-4316-46D8-A150-5E3339564EE0}" presName="linearFlow" presStyleCnt="0">
        <dgm:presLayoutVars>
          <dgm:dir/>
          <dgm:resizeHandles val="exact"/>
        </dgm:presLayoutVars>
      </dgm:prSet>
      <dgm:spPr/>
    </dgm:pt>
    <dgm:pt modelId="{1510D1CC-E129-4CF6-9028-66EA24F79C5C}" type="pres">
      <dgm:prSet presAssocID="{355004BB-B9F4-4373-BD92-354D81974545}" presName="composite" presStyleCnt="0"/>
      <dgm:spPr/>
    </dgm:pt>
    <dgm:pt modelId="{90E34D08-7DCF-4A5B-A4A5-FB8266C91680}" type="pres">
      <dgm:prSet presAssocID="{355004BB-B9F4-4373-BD92-354D81974545}" presName="imgShp" presStyleLbl="fgImgPlace1" presStyleIdx="0" presStyleCnt="4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D4FDF0B0-8A29-4C84-B70D-58493DE46B4A}" type="pres">
      <dgm:prSet presAssocID="{355004BB-B9F4-4373-BD92-354D81974545}" presName="txShp" presStyleLbl="node1" presStyleIdx="0" presStyleCnt="4">
        <dgm:presLayoutVars>
          <dgm:bulletEnabled val="1"/>
        </dgm:presLayoutVars>
      </dgm:prSet>
      <dgm:spPr/>
    </dgm:pt>
    <dgm:pt modelId="{A05B548A-B04B-405A-A381-D999F350382D}" type="pres">
      <dgm:prSet presAssocID="{25EB190A-0597-4C12-9635-531ACCA93F93}" presName="spacing" presStyleCnt="0"/>
      <dgm:spPr/>
    </dgm:pt>
    <dgm:pt modelId="{8B73F308-E615-4063-8919-D38009C7990B}" type="pres">
      <dgm:prSet presAssocID="{467EF332-8FC6-4443-8AE6-CB0BF0513DD2}" presName="composite" presStyleCnt="0"/>
      <dgm:spPr/>
    </dgm:pt>
    <dgm:pt modelId="{17D268F4-0130-4B46-9DC2-2348BF741B1A}" type="pres">
      <dgm:prSet presAssocID="{467EF332-8FC6-4443-8AE6-CB0BF0513DD2}" presName="imgShp" presStyleLbl="fgImgPlace1" presStyleIdx="1" presStyleCnt="4" custLinFactNeighborY="-5283"/>
      <dgm:spPr>
        <a:blipFill rotWithShape="1">
          <a:blip xmlns:r="http://schemas.openxmlformats.org/officeDocument/2006/relationships" r:embed="rId2"/>
          <a:srcRect/>
          <a:stretch>
            <a:fillRect l="-5000" r="-5000"/>
          </a:stretch>
        </a:blipFill>
      </dgm:spPr>
    </dgm:pt>
    <dgm:pt modelId="{E448B083-0AB6-472E-9DDD-5DBF3C2DE259}" type="pres">
      <dgm:prSet presAssocID="{467EF332-8FC6-4443-8AE6-CB0BF0513DD2}" presName="txShp" presStyleLbl="node1" presStyleIdx="1" presStyleCnt="4">
        <dgm:presLayoutVars>
          <dgm:bulletEnabled val="1"/>
        </dgm:presLayoutVars>
      </dgm:prSet>
      <dgm:spPr/>
    </dgm:pt>
    <dgm:pt modelId="{FEDD8C88-8F62-4D5F-B025-187CFFAD8275}" type="pres">
      <dgm:prSet presAssocID="{FDA62254-FCEA-4DBB-8FEE-08B75FD28DC6}" presName="spacing" presStyleCnt="0"/>
      <dgm:spPr/>
    </dgm:pt>
    <dgm:pt modelId="{B942FEE3-1906-46FF-B1DD-6745F43FE560}" type="pres">
      <dgm:prSet presAssocID="{080C02AC-30E1-4CB2-8440-2D07EB38AF41}" presName="composite" presStyleCnt="0"/>
      <dgm:spPr/>
    </dgm:pt>
    <dgm:pt modelId="{A78F55C9-2C98-4BF4-A5BE-5BF438A5E9AD}" type="pres">
      <dgm:prSet presAssocID="{080C02AC-30E1-4CB2-8440-2D07EB38AF41}" presName="imgShp" presStyleLbl="fgImgPlace1" presStyleIdx="2" presStyleCnt="4"/>
      <dgm:spPr>
        <a:blipFill rotWithShape="1">
          <a:blip xmlns:r="http://schemas.openxmlformats.org/officeDocument/2006/relationships" r:embed="rId3"/>
          <a:srcRect/>
          <a:stretch>
            <a:fillRect l="-39000" r="-39000"/>
          </a:stretch>
        </a:blipFill>
      </dgm:spPr>
    </dgm:pt>
    <dgm:pt modelId="{4555D085-088D-4EE4-B7DA-16A69E604245}" type="pres">
      <dgm:prSet presAssocID="{080C02AC-30E1-4CB2-8440-2D07EB38AF41}" presName="txShp" presStyleLbl="node1" presStyleIdx="2" presStyleCnt="4">
        <dgm:presLayoutVars>
          <dgm:bulletEnabled val="1"/>
        </dgm:presLayoutVars>
      </dgm:prSet>
      <dgm:spPr/>
    </dgm:pt>
    <dgm:pt modelId="{AB43A03A-73F2-417F-9FA3-412A7ABE8484}" type="pres">
      <dgm:prSet presAssocID="{DAD2F827-948D-415B-BD2A-72F33C1B475E}" presName="spacing" presStyleCnt="0"/>
      <dgm:spPr/>
    </dgm:pt>
    <dgm:pt modelId="{98B60D38-1C09-44DC-B6EC-C319D454AA31}" type="pres">
      <dgm:prSet presAssocID="{B1A180C9-0720-4792-8154-CFEADD077BE1}" presName="composite" presStyleCnt="0"/>
      <dgm:spPr/>
    </dgm:pt>
    <dgm:pt modelId="{61E4973B-AE8B-4508-AE72-353BD27246EC}" type="pres">
      <dgm:prSet presAssocID="{B1A180C9-0720-4792-8154-CFEADD077BE1}" presName="imgShp" presStyleLbl="fgImgPlace1" presStyleIdx="3" presStyleCnt="4"/>
      <dgm:spPr>
        <a:blipFill rotWithShape="1">
          <a:blip xmlns:r="http://schemas.openxmlformats.org/officeDocument/2006/relationships" r:embed="rId4"/>
          <a:srcRect/>
          <a:stretch>
            <a:fillRect l="-39000" r="-39000"/>
          </a:stretch>
        </a:blipFill>
      </dgm:spPr>
    </dgm:pt>
    <dgm:pt modelId="{FC62837B-72CF-4EF7-9B93-98D2F8C592FA}" type="pres">
      <dgm:prSet presAssocID="{B1A180C9-0720-4792-8154-CFEADD077BE1}" presName="txShp" presStyleLbl="node1" presStyleIdx="3" presStyleCnt="4">
        <dgm:presLayoutVars>
          <dgm:bulletEnabled val="1"/>
        </dgm:presLayoutVars>
      </dgm:prSet>
      <dgm:spPr/>
    </dgm:pt>
  </dgm:ptLst>
  <dgm:cxnLst>
    <dgm:cxn modelId="{F2CB7D5D-E39C-4677-9012-3E1D191F68D9}" type="presOf" srcId="{506EE88C-4316-46D8-A150-5E3339564EE0}" destId="{02C4F373-6C5F-409F-8074-E13723933D35}" srcOrd="0" destOrd="0" presId="urn:microsoft.com/office/officeart/2005/8/layout/vList3"/>
    <dgm:cxn modelId="{9A503B52-1E85-4F43-8817-5B967D995F0A}" type="presOf" srcId="{B1A180C9-0720-4792-8154-CFEADD077BE1}" destId="{FC62837B-72CF-4EF7-9B93-98D2F8C592FA}" srcOrd="0" destOrd="0" presId="urn:microsoft.com/office/officeart/2005/8/layout/vList3"/>
    <dgm:cxn modelId="{39843076-E102-4E33-A1A9-2B2E46EEEDC9}" type="presOf" srcId="{467EF332-8FC6-4443-8AE6-CB0BF0513DD2}" destId="{E448B083-0AB6-472E-9DDD-5DBF3C2DE259}" srcOrd="0" destOrd="0" presId="urn:microsoft.com/office/officeart/2005/8/layout/vList3"/>
    <dgm:cxn modelId="{78A8EA57-F616-406D-9AE6-BE07D8F66F9C}" srcId="{506EE88C-4316-46D8-A150-5E3339564EE0}" destId="{355004BB-B9F4-4373-BD92-354D81974545}" srcOrd="0" destOrd="0" parTransId="{242EDA46-D695-4944-A2F1-E13BE9DE0FF1}" sibTransId="{25EB190A-0597-4C12-9635-531ACCA93F93}"/>
    <dgm:cxn modelId="{F7899D86-CE74-470F-A3C7-0E8ED91B7AF1}" srcId="{506EE88C-4316-46D8-A150-5E3339564EE0}" destId="{467EF332-8FC6-4443-8AE6-CB0BF0513DD2}" srcOrd="1" destOrd="0" parTransId="{043507D0-1420-48F1-B6C2-17B2B47A6496}" sibTransId="{FDA62254-FCEA-4DBB-8FEE-08B75FD28DC6}"/>
    <dgm:cxn modelId="{F60192A9-2912-40B7-B473-826819059F0B}" type="presOf" srcId="{355004BB-B9F4-4373-BD92-354D81974545}" destId="{D4FDF0B0-8A29-4C84-B70D-58493DE46B4A}" srcOrd="0" destOrd="0" presId="urn:microsoft.com/office/officeart/2005/8/layout/vList3"/>
    <dgm:cxn modelId="{E2864ED3-5007-41B0-8F64-84F040015BC3}" srcId="{506EE88C-4316-46D8-A150-5E3339564EE0}" destId="{080C02AC-30E1-4CB2-8440-2D07EB38AF41}" srcOrd="2" destOrd="0" parTransId="{9AB7B023-8396-427A-A864-4C0B2A11BBE4}" sibTransId="{DAD2F827-948D-415B-BD2A-72F33C1B475E}"/>
    <dgm:cxn modelId="{DAE8B2F3-D220-4F90-B2F4-726CB08EC032}" type="presOf" srcId="{080C02AC-30E1-4CB2-8440-2D07EB38AF41}" destId="{4555D085-088D-4EE4-B7DA-16A69E604245}" srcOrd="0" destOrd="0" presId="urn:microsoft.com/office/officeart/2005/8/layout/vList3"/>
    <dgm:cxn modelId="{D97395F8-C443-409D-9F55-E254F2092DC1}" srcId="{506EE88C-4316-46D8-A150-5E3339564EE0}" destId="{B1A180C9-0720-4792-8154-CFEADD077BE1}" srcOrd="3" destOrd="0" parTransId="{C5B2F7C5-E898-4CE1-BD64-CED38B0C6C8D}" sibTransId="{53932592-6784-486B-8537-FAB1945037D0}"/>
    <dgm:cxn modelId="{EC7D39D4-3CC3-4902-A1CB-12BBD155B3C7}" type="presParOf" srcId="{02C4F373-6C5F-409F-8074-E13723933D35}" destId="{1510D1CC-E129-4CF6-9028-66EA24F79C5C}" srcOrd="0" destOrd="0" presId="urn:microsoft.com/office/officeart/2005/8/layout/vList3"/>
    <dgm:cxn modelId="{B532C3F5-A92E-4BDD-9CDB-B7DA18717363}" type="presParOf" srcId="{1510D1CC-E129-4CF6-9028-66EA24F79C5C}" destId="{90E34D08-7DCF-4A5B-A4A5-FB8266C91680}" srcOrd="0" destOrd="0" presId="urn:microsoft.com/office/officeart/2005/8/layout/vList3"/>
    <dgm:cxn modelId="{AE55E395-3220-455E-B4C4-E615DBBF533E}" type="presParOf" srcId="{1510D1CC-E129-4CF6-9028-66EA24F79C5C}" destId="{D4FDF0B0-8A29-4C84-B70D-58493DE46B4A}" srcOrd="1" destOrd="0" presId="urn:microsoft.com/office/officeart/2005/8/layout/vList3"/>
    <dgm:cxn modelId="{009BA249-70B1-42EE-A50F-908119F8DB46}" type="presParOf" srcId="{02C4F373-6C5F-409F-8074-E13723933D35}" destId="{A05B548A-B04B-405A-A381-D999F350382D}" srcOrd="1" destOrd="0" presId="urn:microsoft.com/office/officeart/2005/8/layout/vList3"/>
    <dgm:cxn modelId="{864D11DC-6E1D-40C9-96DD-7BD435697B39}" type="presParOf" srcId="{02C4F373-6C5F-409F-8074-E13723933D35}" destId="{8B73F308-E615-4063-8919-D38009C7990B}" srcOrd="2" destOrd="0" presId="urn:microsoft.com/office/officeart/2005/8/layout/vList3"/>
    <dgm:cxn modelId="{E046C65A-5FB2-4519-BEC0-3B3DC0891360}" type="presParOf" srcId="{8B73F308-E615-4063-8919-D38009C7990B}" destId="{17D268F4-0130-4B46-9DC2-2348BF741B1A}" srcOrd="0" destOrd="0" presId="urn:microsoft.com/office/officeart/2005/8/layout/vList3"/>
    <dgm:cxn modelId="{C390CFE0-0D1B-4511-8F83-7B5EBE518028}" type="presParOf" srcId="{8B73F308-E615-4063-8919-D38009C7990B}" destId="{E448B083-0AB6-472E-9DDD-5DBF3C2DE259}" srcOrd="1" destOrd="0" presId="urn:microsoft.com/office/officeart/2005/8/layout/vList3"/>
    <dgm:cxn modelId="{A00E4FDD-9259-4172-9249-25F437B04C79}" type="presParOf" srcId="{02C4F373-6C5F-409F-8074-E13723933D35}" destId="{FEDD8C88-8F62-4D5F-B025-187CFFAD8275}" srcOrd="3" destOrd="0" presId="urn:microsoft.com/office/officeart/2005/8/layout/vList3"/>
    <dgm:cxn modelId="{AD973F9C-85E0-4CD8-80D3-0D96221938D9}" type="presParOf" srcId="{02C4F373-6C5F-409F-8074-E13723933D35}" destId="{B942FEE3-1906-46FF-B1DD-6745F43FE560}" srcOrd="4" destOrd="0" presId="urn:microsoft.com/office/officeart/2005/8/layout/vList3"/>
    <dgm:cxn modelId="{832AF7CF-45F8-4DA8-8DC6-691CD0CF82E5}" type="presParOf" srcId="{B942FEE3-1906-46FF-B1DD-6745F43FE560}" destId="{A78F55C9-2C98-4BF4-A5BE-5BF438A5E9AD}" srcOrd="0" destOrd="0" presId="urn:microsoft.com/office/officeart/2005/8/layout/vList3"/>
    <dgm:cxn modelId="{A34866A0-CB54-43A4-BF62-C17B0CAC1549}" type="presParOf" srcId="{B942FEE3-1906-46FF-B1DD-6745F43FE560}" destId="{4555D085-088D-4EE4-B7DA-16A69E604245}" srcOrd="1" destOrd="0" presId="urn:microsoft.com/office/officeart/2005/8/layout/vList3"/>
    <dgm:cxn modelId="{DCF1C143-0425-4921-814F-6649AAE7B005}" type="presParOf" srcId="{02C4F373-6C5F-409F-8074-E13723933D35}" destId="{AB43A03A-73F2-417F-9FA3-412A7ABE8484}" srcOrd="5" destOrd="0" presId="urn:microsoft.com/office/officeart/2005/8/layout/vList3"/>
    <dgm:cxn modelId="{F71C458D-E073-4A23-8959-BE9C379297F4}" type="presParOf" srcId="{02C4F373-6C5F-409F-8074-E13723933D35}" destId="{98B60D38-1C09-44DC-B6EC-C319D454AA31}" srcOrd="6" destOrd="0" presId="urn:microsoft.com/office/officeart/2005/8/layout/vList3"/>
    <dgm:cxn modelId="{3D461DC1-CF41-4E07-A48E-E0FEABA46A76}" type="presParOf" srcId="{98B60D38-1C09-44DC-B6EC-C319D454AA31}" destId="{61E4973B-AE8B-4508-AE72-353BD27246EC}" srcOrd="0" destOrd="0" presId="urn:microsoft.com/office/officeart/2005/8/layout/vList3"/>
    <dgm:cxn modelId="{01A51F31-BB04-46E4-B4C5-88CA9D3FD4E9}" type="presParOf" srcId="{98B60D38-1C09-44DC-B6EC-C319D454AA31}" destId="{FC62837B-72CF-4EF7-9B93-98D2F8C592F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291FE-E8FB-4F9B-9E8D-88C9BC338585}">
      <dsp:nvSpPr>
        <dsp:cNvPr id="0" name=""/>
        <dsp:cNvSpPr/>
      </dsp:nvSpPr>
      <dsp:spPr>
        <a:xfrm>
          <a:off x="1884" y="0"/>
          <a:ext cx="1975761" cy="3276755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effectLst/>
            </a:rPr>
            <a:t>Gestión de residuos - Generación</a:t>
          </a:r>
        </a:p>
      </dsp:txBody>
      <dsp:txXfrm>
        <a:off x="1884" y="1310702"/>
        <a:ext cx="1975761" cy="1310702"/>
      </dsp:txXfrm>
    </dsp:sp>
    <dsp:sp modelId="{7A0515BB-0672-4722-8418-991959DD9ACB}">
      <dsp:nvSpPr>
        <dsp:cNvPr id="0" name=""/>
        <dsp:cNvSpPr/>
      </dsp:nvSpPr>
      <dsp:spPr>
        <a:xfrm>
          <a:off x="472556" y="321450"/>
          <a:ext cx="935996" cy="899999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2000" b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244F58-7659-4AD3-B434-538517ED81CC}">
      <dsp:nvSpPr>
        <dsp:cNvPr id="0" name=""/>
        <dsp:cNvSpPr/>
      </dsp:nvSpPr>
      <dsp:spPr>
        <a:xfrm>
          <a:off x="2036919" y="0"/>
          <a:ext cx="1975761" cy="3276755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n w="0"/>
              <a:latin typeface="+mn-lt"/>
            </a:rPr>
            <a:t>Gestión de residuos-Clasificación</a:t>
          </a:r>
        </a:p>
      </dsp:txBody>
      <dsp:txXfrm>
        <a:off x="2036919" y="1310702"/>
        <a:ext cx="1975761" cy="1310702"/>
      </dsp:txXfrm>
    </dsp:sp>
    <dsp:sp modelId="{E5B94C24-967B-46F0-AF6D-5C28FC604878}">
      <dsp:nvSpPr>
        <dsp:cNvPr id="0" name=""/>
        <dsp:cNvSpPr/>
      </dsp:nvSpPr>
      <dsp:spPr>
        <a:xfrm>
          <a:off x="2579105" y="257890"/>
          <a:ext cx="935996" cy="899999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317E63-CEF2-4BD7-9BB2-DED25D8A02F0}">
      <dsp:nvSpPr>
        <dsp:cNvPr id="0" name=""/>
        <dsp:cNvSpPr/>
      </dsp:nvSpPr>
      <dsp:spPr>
        <a:xfrm>
          <a:off x="4071953" y="0"/>
          <a:ext cx="1975761" cy="3276755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n w="0"/>
            </a:rPr>
            <a:t>Gestión de residuos- Almacenamiento</a:t>
          </a:r>
        </a:p>
      </dsp:txBody>
      <dsp:txXfrm>
        <a:off x="4071953" y="1310702"/>
        <a:ext cx="1975761" cy="1310702"/>
      </dsp:txXfrm>
    </dsp:sp>
    <dsp:sp modelId="{F057F932-21D3-4DAD-A476-A84F59F3AA79}">
      <dsp:nvSpPr>
        <dsp:cNvPr id="0" name=""/>
        <dsp:cNvSpPr/>
      </dsp:nvSpPr>
      <dsp:spPr>
        <a:xfrm>
          <a:off x="4514255" y="196605"/>
          <a:ext cx="1091159" cy="1091159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42ACB-8043-49BC-AB6D-532AFE2A3A14}">
      <dsp:nvSpPr>
        <dsp:cNvPr id="0" name=""/>
        <dsp:cNvSpPr/>
      </dsp:nvSpPr>
      <dsp:spPr>
        <a:xfrm>
          <a:off x="6106988" y="0"/>
          <a:ext cx="1975761" cy="327675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0" kern="1200" dirty="0">
              <a:ln w="0"/>
            </a:rPr>
            <a:t>Gestión de residuos- Disposición final</a:t>
          </a:r>
        </a:p>
      </dsp:txBody>
      <dsp:txXfrm>
        <a:off x="6106988" y="1310702"/>
        <a:ext cx="1975761" cy="1310702"/>
      </dsp:txXfrm>
    </dsp:sp>
    <dsp:sp modelId="{EF45A3CE-80E4-4900-86FC-E090B0218D1D}">
      <dsp:nvSpPr>
        <dsp:cNvPr id="0" name=""/>
        <dsp:cNvSpPr/>
      </dsp:nvSpPr>
      <dsp:spPr>
        <a:xfrm>
          <a:off x="6707267" y="289932"/>
          <a:ext cx="819809" cy="815292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9EE2C6-B66A-4F2D-8E0F-5807F68E68DE}">
      <dsp:nvSpPr>
        <dsp:cNvPr id="0" name=""/>
        <dsp:cNvSpPr/>
      </dsp:nvSpPr>
      <dsp:spPr>
        <a:xfrm>
          <a:off x="323385" y="2621404"/>
          <a:ext cx="7437864" cy="491513"/>
        </a:xfrm>
        <a:prstGeom prst="leftRightArrow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989BF-AA2C-439B-8ED7-4C67DF32B6E6}">
      <dsp:nvSpPr>
        <dsp:cNvPr id="0" name=""/>
        <dsp:cNvSpPr/>
      </dsp:nvSpPr>
      <dsp:spPr>
        <a:xfrm>
          <a:off x="2690231" y="1027"/>
          <a:ext cx="1614139" cy="8150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70FB1-A5FD-4084-8348-6CE465C2BEA5}">
      <dsp:nvSpPr>
        <dsp:cNvPr id="0" name=""/>
        <dsp:cNvSpPr/>
      </dsp:nvSpPr>
      <dsp:spPr>
        <a:xfrm>
          <a:off x="0" y="1027"/>
          <a:ext cx="2690231" cy="81501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Diagnóstico de residuos generados.</a:t>
          </a:r>
        </a:p>
      </dsp:txBody>
      <dsp:txXfrm>
        <a:off x="39786" y="40813"/>
        <a:ext cx="2610659" cy="735442"/>
      </dsp:txXfrm>
    </dsp:sp>
    <dsp:sp modelId="{4EAFF9B1-3F70-4BCD-B836-3BD12F24B5D0}">
      <dsp:nvSpPr>
        <dsp:cNvPr id="0" name=""/>
        <dsp:cNvSpPr/>
      </dsp:nvSpPr>
      <dsp:spPr>
        <a:xfrm>
          <a:off x="2714847" y="897543"/>
          <a:ext cx="1588918" cy="8150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1935743"/>
            <a:satOff val="9430"/>
            <a:lumOff val="62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935743"/>
              <a:satOff val="9430"/>
              <a:lumOff val="62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C490C6-6434-445D-AC38-EE49CE5B72CF}">
      <dsp:nvSpPr>
        <dsp:cNvPr id="0" name=""/>
        <dsp:cNvSpPr/>
      </dsp:nvSpPr>
      <dsp:spPr>
        <a:xfrm>
          <a:off x="604" y="897543"/>
          <a:ext cx="2714243" cy="815014"/>
        </a:xfrm>
        <a:prstGeom prst="roundRect">
          <a:avLst/>
        </a:prstGeom>
        <a:gradFill rotWithShape="0">
          <a:gsLst>
            <a:gs pos="0">
              <a:schemeClr val="accent2">
                <a:hueOff val="-1595436"/>
                <a:satOff val="9321"/>
                <a:lumOff val="327"/>
                <a:alphaOff val="0"/>
                <a:tint val="50000"/>
                <a:satMod val="300000"/>
              </a:schemeClr>
            </a:gs>
            <a:gs pos="35000">
              <a:schemeClr val="accent2">
                <a:hueOff val="-1595436"/>
                <a:satOff val="9321"/>
                <a:lumOff val="327"/>
                <a:alphaOff val="0"/>
                <a:tint val="37000"/>
                <a:satMod val="300000"/>
              </a:schemeClr>
            </a:gs>
            <a:gs pos="100000">
              <a:schemeClr val="accent2">
                <a:hueOff val="-1595436"/>
                <a:satOff val="9321"/>
                <a:lumOff val="32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Identificación de cantidades de residuos generados.</a:t>
          </a:r>
        </a:p>
      </dsp:txBody>
      <dsp:txXfrm>
        <a:off x="40390" y="937329"/>
        <a:ext cx="2634671" cy="735442"/>
      </dsp:txXfrm>
    </dsp:sp>
    <dsp:sp modelId="{63ECAB99-72E0-4382-9C18-2995AE58A911}">
      <dsp:nvSpPr>
        <dsp:cNvPr id="0" name=""/>
        <dsp:cNvSpPr/>
      </dsp:nvSpPr>
      <dsp:spPr>
        <a:xfrm>
          <a:off x="2718922" y="1794059"/>
          <a:ext cx="1583874" cy="8150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3871486"/>
            <a:satOff val="18859"/>
            <a:lumOff val="1252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3871486"/>
              <a:satOff val="18859"/>
              <a:lumOff val="125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C33F6F-12B9-4572-BC4C-60EDBCA39C6A}">
      <dsp:nvSpPr>
        <dsp:cNvPr id="0" name=""/>
        <dsp:cNvSpPr/>
      </dsp:nvSpPr>
      <dsp:spPr>
        <a:xfrm>
          <a:off x="1574" y="1794059"/>
          <a:ext cx="2717347" cy="815014"/>
        </a:xfrm>
        <a:prstGeom prst="roundRect">
          <a:avLst/>
        </a:prstGeom>
        <a:gradFill rotWithShape="0">
          <a:gsLst>
            <a:gs pos="0">
              <a:schemeClr val="accent2">
                <a:hueOff val="-3190871"/>
                <a:satOff val="18643"/>
                <a:lumOff val="653"/>
                <a:alphaOff val="0"/>
                <a:tint val="50000"/>
                <a:satMod val="300000"/>
              </a:schemeClr>
            </a:gs>
            <a:gs pos="35000">
              <a:schemeClr val="accent2">
                <a:hueOff val="-3190871"/>
                <a:satOff val="18643"/>
                <a:lumOff val="653"/>
                <a:alphaOff val="0"/>
                <a:tint val="37000"/>
                <a:satMod val="300000"/>
              </a:schemeClr>
            </a:gs>
            <a:gs pos="100000">
              <a:schemeClr val="accent2">
                <a:hueOff val="-3190871"/>
                <a:satOff val="18643"/>
                <a:lumOff val="65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Puntos ecológicos y/o Acopios temporales </a:t>
          </a:r>
        </a:p>
      </dsp:txBody>
      <dsp:txXfrm>
        <a:off x="41360" y="1833845"/>
        <a:ext cx="2637775" cy="735442"/>
      </dsp:txXfrm>
    </dsp:sp>
    <dsp:sp modelId="{2AD85DB7-1084-4B55-A835-4739280FEAE9}">
      <dsp:nvSpPr>
        <dsp:cNvPr id="0" name=""/>
        <dsp:cNvSpPr/>
      </dsp:nvSpPr>
      <dsp:spPr>
        <a:xfrm>
          <a:off x="2681358" y="2690575"/>
          <a:ext cx="1621705" cy="8150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-5807229"/>
            <a:satOff val="28289"/>
            <a:lumOff val="1878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5807229"/>
              <a:satOff val="28289"/>
              <a:lumOff val="18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823995-A08E-449B-9B0E-886683DEF514}">
      <dsp:nvSpPr>
        <dsp:cNvPr id="0" name=""/>
        <dsp:cNvSpPr/>
      </dsp:nvSpPr>
      <dsp:spPr>
        <a:xfrm>
          <a:off x="1306" y="2690575"/>
          <a:ext cx="2680051" cy="815014"/>
        </a:xfrm>
        <a:prstGeom prst="roundRect">
          <a:avLst/>
        </a:prstGeom>
        <a:gradFill rotWithShape="0">
          <a:gsLst>
            <a:gs pos="0">
              <a:schemeClr val="accent2">
                <a:hueOff val="-4786307"/>
                <a:satOff val="27964"/>
                <a:lumOff val="980"/>
                <a:alphaOff val="0"/>
                <a:tint val="50000"/>
                <a:satMod val="300000"/>
              </a:schemeClr>
            </a:gs>
            <a:gs pos="35000">
              <a:schemeClr val="accent2">
                <a:hueOff val="-4786307"/>
                <a:satOff val="27964"/>
                <a:lumOff val="980"/>
                <a:alphaOff val="0"/>
                <a:tint val="37000"/>
                <a:satMod val="300000"/>
              </a:schemeClr>
            </a:gs>
            <a:gs pos="100000">
              <a:schemeClr val="accent2">
                <a:hueOff val="-4786307"/>
                <a:satOff val="27964"/>
                <a:lumOff val="9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Impactos ambientales asociados a la generación de residuos</a:t>
          </a:r>
        </a:p>
      </dsp:txBody>
      <dsp:txXfrm>
        <a:off x="41092" y="2730361"/>
        <a:ext cx="2600479" cy="735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EF767-B485-4CED-937E-B7BD3F7C35D3}">
      <dsp:nvSpPr>
        <dsp:cNvPr id="0" name=""/>
        <dsp:cNvSpPr/>
      </dsp:nvSpPr>
      <dsp:spPr>
        <a:xfrm>
          <a:off x="-4316115" y="-662111"/>
          <a:ext cx="5142310" cy="5142310"/>
        </a:xfrm>
        <a:prstGeom prst="blockArc">
          <a:avLst>
            <a:gd name="adj1" fmla="val 18900000"/>
            <a:gd name="adj2" fmla="val 2700000"/>
            <a:gd name="adj3" fmla="val 420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D67B84-65D4-4033-A55F-80CBD868407F}">
      <dsp:nvSpPr>
        <dsp:cNvPr id="0" name=""/>
        <dsp:cNvSpPr/>
      </dsp:nvSpPr>
      <dsp:spPr>
        <a:xfrm>
          <a:off x="432830" y="139328"/>
          <a:ext cx="3875995" cy="8957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6229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Clasificación de residuos de acuerdo con la normatividad ambiental vigente</a:t>
          </a:r>
          <a:r>
            <a:rPr lang="es-CO" sz="1000" kern="1200" dirty="0"/>
            <a:t>.</a:t>
          </a:r>
        </a:p>
      </dsp:txBody>
      <dsp:txXfrm>
        <a:off x="432830" y="139328"/>
        <a:ext cx="3875995" cy="895787"/>
      </dsp:txXfrm>
    </dsp:sp>
    <dsp:sp modelId="{C93A87CE-4B64-421F-B62C-0EDF2B29D8F8}">
      <dsp:nvSpPr>
        <dsp:cNvPr id="0" name=""/>
        <dsp:cNvSpPr/>
      </dsp:nvSpPr>
      <dsp:spPr>
        <a:xfrm>
          <a:off x="65721" y="220112"/>
          <a:ext cx="734218" cy="734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E9C30A-0588-42A3-A351-C3B5496501C3}">
      <dsp:nvSpPr>
        <dsp:cNvPr id="0" name=""/>
        <dsp:cNvSpPr/>
      </dsp:nvSpPr>
      <dsp:spPr>
        <a:xfrm>
          <a:off x="769586" y="1174749"/>
          <a:ext cx="3539240" cy="5873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6229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Registro de residuos de acuerdo con la clasificación de residuos</a:t>
          </a:r>
        </a:p>
      </dsp:txBody>
      <dsp:txXfrm>
        <a:off x="769586" y="1174749"/>
        <a:ext cx="3539240" cy="587374"/>
      </dsp:txXfrm>
    </dsp:sp>
    <dsp:sp modelId="{B83B81B5-20CD-40DC-B9FB-4EADBF563C03}">
      <dsp:nvSpPr>
        <dsp:cNvPr id="0" name=""/>
        <dsp:cNvSpPr/>
      </dsp:nvSpPr>
      <dsp:spPr>
        <a:xfrm>
          <a:off x="402477" y="1101327"/>
          <a:ext cx="734218" cy="734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BBE33A-38DD-4415-920E-B11F58E2B18C}">
      <dsp:nvSpPr>
        <dsp:cNvPr id="0" name=""/>
        <dsp:cNvSpPr/>
      </dsp:nvSpPr>
      <dsp:spPr>
        <a:xfrm>
          <a:off x="769586" y="2055964"/>
          <a:ext cx="3539240" cy="5873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6229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Personal capacitado en la clasificación de residuos</a:t>
          </a:r>
          <a:r>
            <a:rPr lang="es-CO" sz="1400" kern="1200" dirty="0"/>
            <a:t>.</a:t>
          </a:r>
        </a:p>
      </dsp:txBody>
      <dsp:txXfrm>
        <a:off x="769586" y="2055964"/>
        <a:ext cx="3539240" cy="587374"/>
      </dsp:txXfrm>
    </dsp:sp>
    <dsp:sp modelId="{70C3497E-1D06-412B-BFBA-265EB74253AE}">
      <dsp:nvSpPr>
        <dsp:cNvPr id="0" name=""/>
        <dsp:cNvSpPr/>
      </dsp:nvSpPr>
      <dsp:spPr>
        <a:xfrm>
          <a:off x="402477" y="1982542"/>
          <a:ext cx="734218" cy="734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EE685-F584-45D9-A434-5885734729B0}">
      <dsp:nvSpPr>
        <dsp:cNvPr id="0" name=""/>
        <dsp:cNvSpPr/>
      </dsp:nvSpPr>
      <dsp:spPr>
        <a:xfrm>
          <a:off x="432830" y="2937178"/>
          <a:ext cx="3875995" cy="58737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6229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Seguimiento y asesoría técnica. </a:t>
          </a:r>
        </a:p>
      </dsp:txBody>
      <dsp:txXfrm>
        <a:off x="432830" y="2937178"/>
        <a:ext cx="3875995" cy="587374"/>
      </dsp:txXfrm>
    </dsp:sp>
    <dsp:sp modelId="{A1293A27-E099-4BE7-8A4D-E69A6F067AE2}">
      <dsp:nvSpPr>
        <dsp:cNvPr id="0" name=""/>
        <dsp:cNvSpPr/>
      </dsp:nvSpPr>
      <dsp:spPr>
        <a:xfrm>
          <a:off x="65721" y="2863756"/>
          <a:ext cx="734218" cy="7342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BDD99-6AE4-494B-B87D-AD4D10387912}">
      <dsp:nvSpPr>
        <dsp:cNvPr id="0" name=""/>
        <dsp:cNvSpPr/>
      </dsp:nvSpPr>
      <dsp:spPr>
        <a:xfrm>
          <a:off x="0" y="3227569"/>
          <a:ext cx="3847170" cy="5637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Capacitación, seguimiento y asesoría técnica. </a:t>
          </a:r>
        </a:p>
      </dsp:txBody>
      <dsp:txXfrm>
        <a:off x="0" y="3227569"/>
        <a:ext cx="3847170" cy="563725"/>
      </dsp:txXfrm>
    </dsp:sp>
    <dsp:sp modelId="{F7071931-CAE5-434D-BFC1-48309245C7D6}">
      <dsp:nvSpPr>
        <dsp:cNvPr id="0" name=""/>
        <dsp:cNvSpPr/>
      </dsp:nvSpPr>
      <dsp:spPr>
        <a:xfrm rot="10800000">
          <a:off x="0" y="2570545"/>
          <a:ext cx="3847170" cy="663495"/>
        </a:xfrm>
        <a:prstGeom prst="upArrowCallout">
          <a:avLst/>
        </a:prstGeom>
        <a:solidFill>
          <a:schemeClr val="accent2">
            <a:hueOff val="-1196577"/>
            <a:satOff val="6991"/>
            <a:lumOff val="2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Seguridad y salud ocupacional</a:t>
          </a:r>
        </a:p>
      </dsp:txBody>
      <dsp:txXfrm rot="10800000">
        <a:off x="0" y="2570545"/>
        <a:ext cx="3847170" cy="431119"/>
      </dsp:txXfrm>
    </dsp:sp>
    <dsp:sp modelId="{CA3B0177-97BE-4033-908A-0A6A8DC0DCFC}">
      <dsp:nvSpPr>
        <dsp:cNvPr id="0" name=""/>
        <dsp:cNvSpPr/>
      </dsp:nvSpPr>
      <dsp:spPr>
        <a:xfrm rot="10800000">
          <a:off x="0" y="1913520"/>
          <a:ext cx="3847170" cy="663495"/>
        </a:xfrm>
        <a:prstGeom prst="upArrowCallout">
          <a:avLst/>
        </a:prstGeom>
        <a:solidFill>
          <a:schemeClr val="accent2">
            <a:hueOff val="-2393153"/>
            <a:satOff val="13982"/>
            <a:lumOff val="49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Gestión de residuos almacenados</a:t>
          </a:r>
        </a:p>
      </dsp:txBody>
      <dsp:txXfrm rot="10800000">
        <a:off x="0" y="1913520"/>
        <a:ext cx="3847170" cy="431119"/>
      </dsp:txXfrm>
    </dsp:sp>
    <dsp:sp modelId="{27D25C0A-A9E7-4F6F-86DF-8A78B75930C5}">
      <dsp:nvSpPr>
        <dsp:cNvPr id="0" name=""/>
        <dsp:cNvSpPr/>
      </dsp:nvSpPr>
      <dsp:spPr>
        <a:xfrm rot="10800000">
          <a:off x="0" y="1008017"/>
          <a:ext cx="3847170" cy="870353"/>
        </a:xfrm>
        <a:prstGeom prst="upArrowCallout">
          <a:avLst/>
        </a:prstGeom>
        <a:solidFill>
          <a:schemeClr val="accent2">
            <a:hueOff val="-3589730"/>
            <a:satOff val="20973"/>
            <a:lumOff val="73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Manejo y control de residuos almacenados</a:t>
          </a:r>
        </a:p>
      </dsp:txBody>
      <dsp:txXfrm rot="10800000">
        <a:off x="0" y="1008017"/>
        <a:ext cx="3847170" cy="565529"/>
      </dsp:txXfrm>
    </dsp:sp>
    <dsp:sp modelId="{CF56BC71-A9DD-4EEB-8BB9-FF595B39464A}">
      <dsp:nvSpPr>
        <dsp:cNvPr id="0" name=""/>
        <dsp:cNvSpPr/>
      </dsp:nvSpPr>
      <dsp:spPr>
        <a:xfrm rot="10800000">
          <a:off x="0" y="0"/>
          <a:ext cx="3847170" cy="1055515"/>
        </a:xfrm>
        <a:prstGeom prst="upArrowCallout">
          <a:avLst/>
        </a:prstGeom>
        <a:solidFill>
          <a:schemeClr val="accent2">
            <a:hueOff val="-4786307"/>
            <a:satOff val="27964"/>
            <a:lumOff val="98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Adecuación de instalaciones de almacenamiento temporal.</a:t>
          </a:r>
        </a:p>
      </dsp:txBody>
      <dsp:txXfrm rot="10800000">
        <a:off x="0" y="0"/>
        <a:ext cx="3847170" cy="6858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FDF0B0-8A29-4C84-B70D-58493DE46B4A}">
      <dsp:nvSpPr>
        <dsp:cNvPr id="0" name=""/>
        <dsp:cNvSpPr/>
      </dsp:nvSpPr>
      <dsp:spPr>
        <a:xfrm rot="10800000">
          <a:off x="1019650" y="2416"/>
          <a:ext cx="3210938" cy="84352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1970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Elección de alternativas de disposición de acuerdo con clasificación de residuos</a:t>
          </a:r>
          <a:r>
            <a:rPr lang="es-CO" sz="1400" kern="1200" dirty="0"/>
            <a:t>. </a:t>
          </a:r>
        </a:p>
      </dsp:txBody>
      <dsp:txXfrm rot="10800000">
        <a:off x="1230530" y="2416"/>
        <a:ext cx="3000058" cy="843522"/>
      </dsp:txXfrm>
    </dsp:sp>
    <dsp:sp modelId="{90E34D08-7DCF-4A5B-A4A5-FB8266C91680}">
      <dsp:nvSpPr>
        <dsp:cNvPr id="0" name=""/>
        <dsp:cNvSpPr/>
      </dsp:nvSpPr>
      <dsp:spPr>
        <a:xfrm>
          <a:off x="597889" y="2416"/>
          <a:ext cx="843522" cy="843522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48B083-0AB6-472E-9DDD-5DBF3C2DE259}">
      <dsp:nvSpPr>
        <dsp:cNvPr id="0" name=""/>
        <dsp:cNvSpPr/>
      </dsp:nvSpPr>
      <dsp:spPr>
        <a:xfrm rot="10800000">
          <a:off x="1019650" y="1097736"/>
          <a:ext cx="3210938" cy="843522"/>
        </a:xfrm>
        <a:prstGeom prst="homePlate">
          <a:avLst/>
        </a:prstGeom>
        <a:solidFill>
          <a:schemeClr val="accent2">
            <a:hueOff val="-1595436"/>
            <a:satOff val="9321"/>
            <a:lumOff val="32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1970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Aprovechamiento y valorización de residuos</a:t>
          </a:r>
        </a:p>
      </dsp:txBody>
      <dsp:txXfrm rot="10800000">
        <a:off x="1230530" y="1097736"/>
        <a:ext cx="3000058" cy="843522"/>
      </dsp:txXfrm>
    </dsp:sp>
    <dsp:sp modelId="{17D268F4-0130-4B46-9DC2-2348BF741B1A}">
      <dsp:nvSpPr>
        <dsp:cNvPr id="0" name=""/>
        <dsp:cNvSpPr/>
      </dsp:nvSpPr>
      <dsp:spPr>
        <a:xfrm>
          <a:off x="597889" y="1053173"/>
          <a:ext cx="843522" cy="843522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5000" r="-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55D085-088D-4EE4-B7DA-16A69E604245}">
      <dsp:nvSpPr>
        <dsp:cNvPr id="0" name=""/>
        <dsp:cNvSpPr/>
      </dsp:nvSpPr>
      <dsp:spPr>
        <a:xfrm rot="10800000">
          <a:off x="1019650" y="2193056"/>
          <a:ext cx="3210938" cy="843522"/>
        </a:xfrm>
        <a:prstGeom prst="homePlate">
          <a:avLst/>
        </a:prstGeom>
        <a:solidFill>
          <a:schemeClr val="accent2">
            <a:hueOff val="-3190871"/>
            <a:satOff val="18643"/>
            <a:lumOff val="6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1970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Cumplimiento legal y normativo ambiental</a:t>
          </a:r>
        </a:p>
      </dsp:txBody>
      <dsp:txXfrm rot="10800000">
        <a:off x="1230530" y="2193056"/>
        <a:ext cx="3000058" cy="843522"/>
      </dsp:txXfrm>
    </dsp:sp>
    <dsp:sp modelId="{A78F55C9-2C98-4BF4-A5BE-5BF438A5E9AD}">
      <dsp:nvSpPr>
        <dsp:cNvPr id="0" name=""/>
        <dsp:cNvSpPr/>
      </dsp:nvSpPr>
      <dsp:spPr>
        <a:xfrm>
          <a:off x="597889" y="2193056"/>
          <a:ext cx="843522" cy="843522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39000" r="-3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C62837B-72CF-4EF7-9B93-98D2F8C592FA}">
      <dsp:nvSpPr>
        <dsp:cNvPr id="0" name=""/>
        <dsp:cNvSpPr/>
      </dsp:nvSpPr>
      <dsp:spPr>
        <a:xfrm rot="10800000">
          <a:off x="1019650" y="3288376"/>
          <a:ext cx="3210938" cy="843522"/>
        </a:xfrm>
        <a:prstGeom prst="homePlate">
          <a:avLst/>
        </a:prstGeom>
        <a:solidFill>
          <a:schemeClr val="accent2">
            <a:hueOff val="-4786307"/>
            <a:satOff val="27964"/>
            <a:lumOff val="98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1970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Gestión de riesgos </a:t>
          </a:r>
        </a:p>
      </dsp:txBody>
      <dsp:txXfrm rot="10800000">
        <a:off x="1230530" y="3288376"/>
        <a:ext cx="3000058" cy="843522"/>
      </dsp:txXfrm>
    </dsp:sp>
    <dsp:sp modelId="{61E4973B-AE8B-4508-AE72-353BD27246EC}">
      <dsp:nvSpPr>
        <dsp:cNvPr id="0" name=""/>
        <dsp:cNvSpPr/>
      </dsp:nvSpPr>
      <dsp:spPr>
        <a:xfrm>
          <a:off x="597889" y="3288376"/>
          <a:ext cx="843522" cy="843522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39000" r="-3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>
          <a:extLst>
            <a:ext uri="{FF2B5EF4-FFF2-40B4-BE49-F238E27FC236}">
              <a16:creationId xmlns:a16="http://schemas.microsoft.com/office/drawing/2014/main" id="{68BB437E-30E2-82E6-2EFA-791FF7842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ef4f55b39e_0_6:notes">
            <a:extLst>
              <a:ext uri="{FF2B5EF4-FFF2-40B4-BE49-F238E27FC236}">
                <a16:creationId xmlns:a16="http://schemas.microsoft.com/office/drawing/2014/main" id="{4741D294-67D3-38B3-345A-0216A75AB3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ef4f55b39e_0_6:notes">
            <a:extLst>
              <a:ext uri="{FF2B5EF4-FFF2-40B4-BE49-F238E27FC236}">
                <a16:creationId xmlns:a16="http://schemas.microsoft.com/office/drawing/2014/main" id="{ADEC8673-AA75-949A-10AE-83E879C7F6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078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ef4fcb05f3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ef4fcb05f3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Para </a:t>
            </a:r>
            <a:r>
              <a:rPr lang="en-GB" dirty="0" err="1"/>
              <a:t>inscribirse</a:t>
            </a:r>
            <a:r>
              <a:rPr lang="en-GB" dirty="0"/>
              <a:t> a </a:t>
            </a:r>
            <a:r>
              <a:rPr lang="en-GB" dirty="0" err="1"/>
              <a:t>más</a:t>
            </a:r>
            <a:r>
              <a:rPr lang="en-GB" dirty="0"/>
              <a:t> </a:t>
            </a:r>
            <a:r>
              <a:rPr lang="en-GB" dirty="0" err="1"/>
              <a:t>cursos</a:t>
            </a:r>
            <a:r>
              <a:rPr lang="en-GB" dirty="0"/>
              <a:t> es </a:t>
            </a:r>
            <a:r>
              <a:rPr lang="en-GB" dirty="0" err="1"/>
              <a:t>aquí</a:t>
            </a:r>
            <a:r>
              <a:rPr lang="en-GB" dirty="0"/>
              <a:t>: https://docs.google.com/forms/d/e/1FAIpQLSciGiQMPWm784_ZInRxqeH9kTtJ_7mvZuEsyYtZqsKvPOVEwg/viewform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6E9EAD-78C9-49AB-B443-2A0AF6F5CEF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249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ef52079ca9_5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1ef52079ca9_5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4A341-36F4-D944-AA29-B6AB6D95501A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E49AB-323A-D946-BE13-F4B471CA3D17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86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6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5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029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28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47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117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83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84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235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51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3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9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e/1FAIpQLSciGiQMPWm784_ZInRxqeH9kTtJ_7mvZuEsyYtZqsKvPOVEwg/viewform" TargetMode="External"/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responsiblemines.org/centro-de-formacio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arm@responsiblemines.or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612"/>
            <a:ext cx="9179074" cy="51667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156531" y="2936869"/>
            <a:ext cx="6830937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Gestión de Residuos </a:t>
            </a:r>
            <a:endParaRPr sz="36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2938" y="926769"/>
            <a:ext cx="6209198" cy="201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311792" y="825729"/>
            <a:ext cx="4627291" cy="33932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800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Se establecen mecanismos de monitoreo y seguimiento para verificar la efectividad de las acciones planeadas. </a:t>
            </a:r>
          </a:p>
          <a:p>
            <a:pPr algn="just"/>
            <a:endParaRPr lang="es-MX" sz="1800" dirty="0">
              <a:solidFill>
                <a:schemeClr val="bg2">
                  <a:lumMod val="25000"/>
                </a:schemeClr>
              </a:solidFill>
              <a:ea typeface="Calibri"/>
              <a:cs typeface="Calibri"/>
            </a:endParaRPr>
          </a:p>
          <a:p>
            <a:pPr algn="just"/>
            <a:r>
              <a:rPr lang="es-MX" sz="1800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En la actualidad ARM cuenta con indicadores de gestión de las acciones implementadas donde se monitorea aspectos de adecuación de puntos ecológicos, registro de residuos, capacitación a empleados, adopción de estrategias de reúso, reciclaje y reducción de residuos, gestión en la  disposición final.</a:t>
            </a:r>
            <a:endParaRPr lang="en-US" sz="1050" dirty="0">
              <a:ea typeface="Calibri"/>
              <a:cs typeface="Calibri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BDB44A-957F-6464-603D-407E5B6D56C1}"/>
              </a:ext>
            </a:extLst>
          </p:cNvPr>
          <p:cNvSpPr txBox="1"/>
          <p:nvPr/>
        </p:nvSpPr>
        <p:spPr>
          <a:xfrm>
            <a:off x="5882260" y="701509"/>
            <a:ext cx="2763051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MX" sz="3600" b="1" dirty="0">
                <a:solidFill>
                  <a:schemeClr val="accent2"/>
                </a:solidFill>
                <a:latin typeface="+mn-lt"/>
                <a:ea typeface="Calibri"/>
                <a:cs typeface="Century Schoolbook"/>
              </a:rPr>
              <a:t> Monitoreo 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2F601E7-7A9C-A8EE-3CDE-E9E5EBA81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247" y="1706136"/>
            <a:ext cx="3770020" cy="251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935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5FAD981-7D38-50C8-D946-419086630BF6}"/>
              </a:ext>
            </a:extLst>
          </p:cNvPr>
          <p:cNvSpPr txBox="1"/>
          <p:nvPr/>
        </p:nvSpPr>
        <p:spPr>
          <a:xfrm>
            <a:off x="457199" y="427137"/>
            <a:ext cx="74199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>
                <a:ln w="0"/>
                <a:solidFill>
                  <a:schemeClr val="accent2"/>
                </a:solidFill>
                <a:latin typeface="+mn-lt"/>
              </a:rPr>
              <a:t>DESARROLLO DE LAS LÍNEAS DE ACCIÓN PARA LA GESTIÓN DE LOS RESIDUOS  </a:t>
            </a:r>
            <a:endParaRPr lang="es-CO" sz="2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83C2F3A-0D57-00D4-4ADC-B891729EDC4F}"/>
              </a:ext>
            </a:extLst>
          </p:cNvPr>
          <p:cNvSpPr txBox="1"/>
          <p:nvPr/>
        </p:nvSpPr>
        <p:spPr>
          <a:xfrm>
            <a:off x="3603237" y="2136788"/>
            <a:ext cx="49836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Calibri"/>
                <a:cs typeface="Calibri"/>
              </a:rPr>
              <a:t>Para el desarrollo de la metodología para la Gestión De residuos sólidos, se desarrolla cada línea de acción, así</a:t>
            </a:r>
            <a:r>
              <a:rPr lang="es-MX" sz="1800" dirty="0">
                <a:solidFill>
                  <a:schemeClr val="bg2">
                    <a:lumMod val="25000"/>
                  </a:schemeClr>
                </a:solidFill>
                <a:latin typeface="+mn-lt"/>
                <a:ea typeface="Calibri"/>
                <a:cs typeface="Calibri"/>
              </a:rPr>
              <a:t>:</a:t>
            </a:r>
            <a:endParaRPr lang="es-CO" sz="1800" dirty="0">
              <a:latin typeface="+mn-lt"/>
            </a:endParaRP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2DDE4E9-4A78-19EE-7169-71829BDB6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2" t="6177" r="11840" b="24398"/>
          <a:stretch/>
        </p:blipFill>
        <p:spPr bwMode="auto">
          <a:xfrm>
            <a:off x="557097" y="1661529"/>
            <a:ext cx="2696003" cy="252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32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4">
            <a:extLst>
              <a:ext uri="{FF2B5EF4-FFF2-40B4-BE49-F238E27FC236}">
                <a16:creationId xmlns:a16="http://schemas.microsoft.com/office/drawing/2014/main" id="{D98D303D-A427-CA10-6905-A3F72C607078}"/>
              </a:ext>
            </a:extLst>
          </p:cNvPr>
          <p:cNvSpPr txBox="1"/>
          <p:nvPr/>
        </p:nvSpPr>
        <p:spPr>
          <a:xfrm>
            <a:off x="656323" y="286946"/>
            <a:ext cx="7514170" cy="491331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O" sz="2800" dirty="0">
                <a:solidFill>
                  <a:schemeClr val="bg1"/>
                </a:solidFill>
                <a:effectLst/>
              </a:rPr>
              <a:t>Gestión de residuos - Generación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AFAA04D-7AFE-7A33-01B6-A529A70599E9}"/>
              </a:ext>
            </a:extLst>
          </p:cNvPr>
          <p:cNvSpPr txBox="1"/>
          <p:nvPr/>
        </p:nvSpPr>
        <p:spPr>
          <a:xfrm>
            <a:off x="4761570" y="1810678"/>
            <a:ext cx="41036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600" dirty="0"/>
              <a:t>La evaluación en la Gestión de Generación de Residuos (GGR) es un proceso que permite analizar el desempeño  y prácticas implementadas por la OMAPE para minimizar la cantidad y el impacto ambiental de los residuos generados.</a:t>
            </a:r>
          </a:p>
          <a:p>
            <a:pPr algn="just"/>
            <a:endParaRPr lang="es-CO" sz="1600" dirty="0"/>
          </a:p>
          <a:p>
            <a:pPr algn="just"/>
            <a:r>
              <a:rPr lang="es-CO" sz="1600" dirty="0"/>
              <a:t>Esta evaluación permite identificar áreas de mejora y tomar decisiones frente a la generación y  manejo de residuos.</a:t>
            </a:r>
            <a:endParaRPr lang="es-CO" sz="1600" b="1" dirty="0"/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03E9668E-DA00-D5C1-3F7C-FD7A607504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4765583"/>
              </p:ext>
            </p:extLst>
          </p:nvPr>
        </p:nvGraphicFramePr>
        <p:xfrm>
          <a:off x="356839" y="1334643"/>
          <a:ext cx="4304371" cy="350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5054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4">
            <a:extLst>
              <a:ext uri="{FF2B5EF4-FFF2-40B4-BE49-F238E27FC236}">
                <a16:creationId xmlns:a16="http://schemas.microsoft.com/office/drawing/2014/main" id="{937161C2-93B6-EFCD-D6AE-D20937D9701C}"/>
              </a:ext>
            </a:extLst>
          </p:cNvPr>
          <p:cNvSpPr txBox="1"/>
          <p:nvPr/>
        </p:nvSpPr>
        <p:spPr>
          <a:xfrm>
            <a:off x="256478" y="110131"/>
            <a:ext cx="8631044" cy="536640"/>
          </a:xfrm>
          <a:prstGeom prst="rect">
            <a:avLst/>
          </a:prstGeom>
          <a:solidFill>
            <a:srgbClr val="FF00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algn="ctr" defTabSz="844550">
              <a:spcBef>
                <a:spcPct val="0"/>
              </a:spcBef>
            </a:pPr>
            <a:r>
              <a:rPr lang="es-CO" sz="2800" dirty="0">
                <a:ln w="0"/>
                <a:latin typeface="+mn-lt"/>
              </a:rPr>
              <a:t>Gestión de residuos-Clasificación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102EBA1-8385-F108-BAF0-D6C36A33B925}"/>
              </a:ext>
            </a:extLst>
          </p:cNvPr>
          <p:cNvSpPr txBox="1"/>
          <p:nvPr/>
        </p:nvSpPr>
        <p:spPr>
          <a:xfrm>
            <a:off x="122664" y="1304570"/>
            <a:ext cx="418170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La evaluación en la clasificación de residuos en la OMAPE permite analizar el desempeño de las actividades y procedimientos implementados para separar los residuos en diferentes categorías según sus características y normatividad aplicable, con el objetivo de facilitar su manejo, tratamiento, valorización y disposición final adecuada</a:t>
            </a:r>
            <a:r>
              <a:rPr lang="es-CO" sz="1600" dirty="0">
                <a:latin typeface="+mn-lt"/>
              </a:rPr>
              <a:t>. </a:t>
            </a:r>
          </a:p>
          <a:p>
            <a:pPr algn="just"/>
            <a:endParaRPr lang="es-CO" sz="1600" dirty="0">
              <a:latin typeface="+mn-lt"/>
            </a:endParaRPr>
          </a:p>
          <a:p>
            <a:pPr algn="just"/>
            <a:r>
              <a:rPr lang="es-CO" sz="1600" dirty="0"/>
              <a:t>Esta evaluación permite identificar áreas de mejora, para tomar decisiones frente a la clasificación de residuos.</a:t>
            </a:r>
            <a:endParaRPr lang="es-CO" sz="1600" b="1" dirty="0"/>
          </a:p>
          <a:p>
            <a:pPr algn="just"/>
            <a:endParaRPr lang="es-CO" sz="1600" dirty="0">
              <a:latin typeface="+mn-lt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642DA89-CF42-75A7-D9FD-B858C345E9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3596801"/>
              </p:ext>
            </p:extLst>
          </p:nvPr>
        </p:nvGraphicFramePr>
        <p:xfrm>
          <a:off x="4415881" y="1025912"/>
          <a:ext cx="4360129" cy="3818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8689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4">
            <a:extLst>
              <a:ext uri="{FF2B5EF4-FFF2-40B4-BE49-F238E27FC236}">
                <a16:creationId xmlns:a16="http://schemas.microsoft.com/office/drawing/2014/main" id="{937161C2-93B6-EFCD-D6AE-D20937D9701C}"/>
              </a:ext>
            </a:extLst>
          </p:cNvPr>
          <p:cNvSpPr txBox="1"/>
          <p:nvPr/>
        </p:nvSpPr>
        <p:spPr>
          <a:xfrm>
            <a:off x="301084" y="76677"/>
            <a:ext cx="8631044" cy="536640"/>
          </a:xfrm>
          <a:prstGeom prst="rect">
            <a:avLst/>
          </a:prstGeom>
          <a:solidFill>
            <a:schemeClr val="accent6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lvl="0" algn="ctr"/>
            <a:r>
              <a:rPr lang="es-CO" sz="2800" dirty="0">
                <a:ln w="0"/>
              </a:rPr>
              <a:t>Gestión de residuos- Almacenamiento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102EBA1-8385-F108-BAF0-D6C36A33B925}"/>
              </a:ext>
            </a:extLst>
          </p:cNvPr>
          <p:cNvSpPr txBox="1"/>
          <p:nvPr/>
        </p:nvSpPr>
        <p:spPr>
          <a:xfrm>
            <a:off x="4404729" y="1185566"/>
            <a:ext cx="436012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La evaluación en la gestión de almacenamiento de residuos es un proceso fundamental para analizar el desempeño de las prácticas y procedimientos implementados para el acopio temporal de los residuos generados en la OMAPE, con el objetivo de garantizar su manejo seguro, eficiente y responsable hasta su disposición final y/o valorización.</a:t>
            </a:r>
          </a:p>
          <a:p>
            <a:pPr algn="just"/>
            <a:endParaRPr lang="es-CO" sz="1600" dirty="0"/>
          </a:p>
          <a:p>
            <a:pPr algn="just"/>
            <a:r>
              <a:rPr lang="es-CO" sz="1600" dirty="0"/>
              <a:t>Esta evaluación permite identificar áreas de mejora, para tomar decisiones frente al almacenamiento de residuos.</a:t>
            </a:r>
            <a:endParaRPr lang="es-CO" sz="1600" dirty="0">
              <a:latin typeface="+mn-lt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642DA89-CF42-75A7-D9FD-B858C345E9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96089"/>
              </p:ext>
            </p:extLst>
          </p:nvPr>
        </p:nvGraphicFramePr>
        <p:xfrm>
          <a:off x="301084" y="936227"/>
          <a:ext cx="3847170" cy="379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3932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4">
            <a:extLst>
              <a:ext uri="{FF2B5EF4-FFF2-40B4-BE49-F238E27FC236}">
                <a16:creationId xmlns:a16="http://schemas.microsoft.com/office/drawing/2014/main" id="{937161C2-93B6-EFCD-D6AE-D20937D9701C}"/>
              </a:ext>
            </a:extLst>
          </p:cNvPr>
          <p:cNvSpPr txBox="1"/>
          <p:nvPr/>
        </p:nvSpPr>
        <p:spPr>
          <a:xfrm>
            <a:off x="301084" y="76677"/>
            <a:ext cx="8631044" cy="650939"/>
          </a:xfrm>
          <a:prstGeom prst="rect">
            <a:avLst/>
          </a:prstGeom>
          <a:solidFill>
            <a:srgbClr val="0070C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lvl="0" algn="ctr"/>
            <a:r>
              <a:rPr lang="es-CO" sz="2400" b="0" dirty="0">
                <a:ln w="0"/>
              </a:rPr>
              <a:t>Gestión de residuos- Disposición final y aprovechamiento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102EBA1-8385-F108-BAF0-D6C36A33B925}"/>
              </a:ext>
            </a:extLst>
          </p:cNvPr>
          <p:cNvSpPr txBox="1"/>
          <p:nvPr/>
        </p:nvSpPr>
        <p:spPr>
          <a:xfrm>
            <a:off x="4572001" y="973395"/>
            <a:ext cx="421516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La evaluación en la gestión de disposición final y aprovechamiento de residuos en la MAPE es un proceso crucial donde se analiza el desempeño de las estrategias y prácticas implementadas para el manejo adecuado de los residuos generados, con el objetivo de minimizar su impacto ambiental, aprovechar su valor potencial y cumplir con la normativa vigente.</a:t>
            </a:r>
          </a:p>
          <a:p>
            <a:pPr algn="just"/>
            <a:endParaRPr lang="es-CO" sz="1600" dirty="0">
              <a:latin typeface="+mn-lt"/>
            </a:endParaRPr>
          </a:p>
          <a:p>
            <a:pPr algn="just"/>
            <a:r>
              <a:rPr lang="es-CO" sz="1600" dirty="0"/>
              <a:t>Esta evaluación permite identificar áreas de mejora, para tomar decisiones frente a la disposición final y aprovechamiento de residuos de las OMAPE.</a:t>
            </a:r>
            <a:endParaRPr lang="es-CO" sz="1600" dirty="0">
              <a:latin typeface="+mn-lt"/>
            </a:endParaRPr>
          </a:p>
          <a:p>
            <a:pPr algn="just"/>
            <a:endParaRPr lang="es-CO" sz="1600" dirty="0">
              <a:latin typeface="+mn-lt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642DA89-CF42-75A7-D9FD-B858C345E9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0673483"/>
              </p:ext>
            </p:extLst>
          </p:nvPr>
        </p:nvGraphicFramePr>
        <p:xfrm>
          <a:off x="11149" y="890690"/>
          <a:ext cx="4828479" cy="4134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2132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/>
          <p:nvPr/>
        </p:nvSpPr>
        <p:spPr>
          <a:xfrm>
            <a:off x="-2374" y="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title"/>
          </p:nvPr>
        </p:nvSpPr>
        <p:spPr>
          <a:xfrm>
            <a:off x="311700" y="6659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b="1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Que esperamos con la Implementación </a:t>
            </a:r>
            <a:endParaRPr dirty="0"/>
          </a:p>
        </p:txBody>
      </p:sp>
      <p:sp>
        <p:nvSpPr>
          <p:cNvPr id="133" name="Google Shape;133;p17"/>
          <p:cNvSpPr/>
          <p:nvPr/>
        </p:nvSpPr>
        <p:spPr>
          <a:xfrm>
            <a:off x="5194153" y="1904974"/>
            <a:ext cx="3392286" cy="510786"/>
          </a:xfrm>
          <a:prstGeom prst="flowChartTerminator">
            <a:avLst/>
          </a:prstGeom>
          <a:solidFill>
            <a:srgbClr val="68B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/>
              <a:t>SOSTENIBILIDAD</a:t>
            </a:r>
            <a:endParaRPr b="1" dirty="0"/>
          </a:p>
        </p:txBody>
      </p:sp>
      <p:sp>
        <p:nvSpPr>
          <p:cNvPr id="134" name="Google Shape;134;p17"/>
          <p:cNvSpPr/>
          <p:nvPr/>
        </p:nvSpPr>
        <p:spPr>
          <a:xfrm>
            <a:off x="3232478" y="1904974"/>
            <a:ext cx="2873778" cy="510786"/>
          </a:xfrm>
          <a:prstGeom prst="flowChartTerminator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/>
              <a:t>ECOSISTEMAS</a:t>
            </a:r>
            <a:endParaRPr b="1" dirty="0"/>
          </a:p>
        </p:txBody>
      </p:sp>
      <p:sp>
        <p:nvSpPr>
          <p:cNvPr id="135" name="Google Shape;135;p17"/>
          <p:cNvSpPr/>
          <p:nvPr/>
        </p:nvSpPr>
        <p:spPr>
          <a:xfrm>
            <a:off x="739237" y="1904974"/>
            <a:ext cx="3192001" cy="510786"/>
          </a:xfrm>
          <a:prstGeom prst="flowChartTerminator">
            <a:avLst/>
          </a:prstGeom>
          <a:solidFill>
            <a:srgbClr val="E06C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b="1" dirty="0"/>
              <a:t>MINEROS </a:t>
            </a:r>
            <a:endParaRPr b="1" dirty="0"/>
          </a:p>
        </p:txBody>
      </p:sp>
      <p:sp>
        <p:nvSpPr>
          <p:cNvPr id="136" name="Google Shape;136;p17"/>
          <p:cNvSpPr/>
          <p:nvPr/>
        </p:nvSpPr>
        <p:spPr>
          <a:xfrm rot="10800000">
            <a:off x="2346750" y="2360525"/>
            <a:ext cx="345000" cy="276000"/>
          </a:xfrm>
          <a:prstGeom prst="triangle">
            <a:avLst>
              <a:gd name="adj" fmla="val 50000"/>
            </a:avLst>
          </a:prstGeom>
          <a:solidFill>
            <a:srgbClr val="E06C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7"/>
          <p:cNvSpPr/>
          <p:nvPr/>
        </p:nvSpPr>
        <p:spPr>
          <a:xfrm rot="10800000">
            <a:off x="4486425" y="2360525"/>
            <a:ext cx="345000" cy="276000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7"/>
          <p:cNvSpPr/>
          <p:nvPr/>
        </p:nvSpPr>
        <p:spPr>
          <a:xfrm rot="10800000">
            <a:off x="6529475" y="2295650"/>
            <a:ext cx="345000" cy="276000"/>
          </a:xfrm>
          <a:prstGeom prst="triangle">
            <a:avLst>
              <a:gd name="adj" fmla="val 50000"/>
            </a:avLst>
          </a:prstGeom>
          <a:solidFill>
            <a:srgbClr val="68B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1257198" y="3666793"/>
            <a:ext cx="1906858" cy="10785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20" b="1" dirty="0">
                <a:solidFill>
                  <a:srgbClr val="E06C26"/>
                </a:solidFill>
                <a:latin typeface="Open Sans"/>
                <a:ea typeface="Open Sans"/>
                <a:cs typeface="Open Sans"/>
                <a:sym typeface="Open Sans"/>
              </a:rPr>
              <a:t>Capacitados y conscientes</a:t>
            </a:r>
            <a:endParaRPr sz="1820" b="1" dirty="0">
              <a:solidFill>
                <a:srgbClr val="E06C2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7"/>
          <p:cNvSpPr txBox="1">
            <a:spLocks noGrp="1"/>
          </p:cNvSpPr>
          <p:nvPr>
            <p:ph type="title"/>
          </p:nvPr>
        </p:nvSpPr>
        <p:spPr>
          <a:xfrm>
            <a:off x="3790725" y="3601695"/>
            <a:ext cx="2081400" cy="13218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s-419" sz="1820" b="1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Protección, conservación, Rehabilitación de Ecosistemas </a:t>
            </a:r>
            <a:endParaRPr sz="1820" b="1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Google Shape;282;p24">
            <a:extLst>
              <a:ext uri="{FF2B5EF4-FFF2-40B4-BE49-F238E27FC236}">
                <a16:creationId xmlns:a16="http://schemas.microsoft.com/office/drawing/2014/main" id="{5D456726-EE95-4903-8FB3-B97F1604B91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109" t="47784" r="73016" b="33477"/>
          <a:stretch/>
        </p:blipFill>
        <p:spPr>
          <a:xfrm>
            <a:off x="1891573" y="2583635"/>
            <a:ext cx="970751" cy="96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77;p24">
            <a:extLst>
              <a:ext uri="{FF2B5EF4-FFF2-40B4-BE49-F238E27FC236}">
                <a16:creationId xmlns:a16="http://schemas.microsoft.com/office/drawing/2014/main" id="{B58FABFE-FD04-D38C-9784-360D4EB3A2A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2662" t="25474" r="31243" b="55786"/>
          <a:stretch/>
        </p:blipFill>
        <p:spPr>
          <a:xfrm>
            <a:off x="4245037" y="2610152"/>
            <a:ext cx="827775" cy="96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75;p24">
            <a:extLst>
              <a:ext uri="{FF2B5EF4-FFF2-40B4-BE49-F238E27FC236}">
                <a16:creationId xmlns:a16="http://schemas.microsoft.com/office/drawing/2014/main" id="{6D547FAF-E3F7-45EB-2E5C-88CDB5D905D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8370" t="45093" r="49965" b="33480"/>
          <a:stretch/>
        </p:blipFill>
        <p:spPr>
          <a:xfrm>
            <a:off x="6400137" y="2571650"/>
            <a:ext cx="827775" cy="8186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17">
            <a:extLst>
              <a:ext uri="{FF2B5EF4-FFF2-40B4-BE49-F238E27FC236}">
                <a16:creationId xmlns:a16="http://schemas.microsoft.com/office/drawing/2014/main" id="{8B4CB7F5-E2DD-BFA5-C859-9B0AAE224077}"/>
              </a:ext>
            </a:extLst>
          </p:cNvPr>
          <p:cNvSpPr txBox="1">
            <a:spLocks/>
          </p:cNvSpPr>
          <p:nvPr/>
        </p:nvSpPr>
        <p:spPr>
          <a:xfrm>
            <a:off x="6153790" y="3488513"/>
            <a:ext cx="1906858" cy="10785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990"/>
            </a:pPr>
            <a:r>
              <a:rPr lang="es-419" sz="1820" b="1" dirty="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Bienestar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29650" y="216694"/>
            <a:ext cx="297657" cy="297656"/>
            <a:chOff x="0" y="0"/>
            <a:chExt cx="156790" cy="1567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579096" y="0"/>
            <a:ext cx="6067453" cy="6953157"/>
          </a:xfrm>
          <a:custGeom>
            <a:avLst/>
            <a:gdLst/>
            <a:ahLst/>
            <a:cxnLst/>
            <a:rect l="l" t="t" r="r" b="b"/>
            <a:pathLst>
              <a:path w="12134906" h="13906314">
                <a:moveTo>
                  <a:pt x="0" y="0"/>
                </a:moveTo>
                <a:lnTo>
                  <a:pt x="12134906" y="0"/>
                </a:lnTo>
                <a:lnTo>
                  <a:pt x="12134906" y="13906314"/>
                </a:lnTo>
                <a:lnTo>
                  <a:pt x="0" y="139063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0174" t="-28836" r="-36824"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6" name="Group 6"/>
          <p:cNvGrpSpPr>
            <a:grpSpLocks noGrp="1" noUngrp="1" noRot="1" noMove="1" noResize="1"/>
          </p:cNvGrpSpPr>
          <p:nvPr/>
        </p:nvGrpSpPr>
        <p:grpSpPr>
          <a:xfrm>
            <a:off x="-125462" y="-48788"/>
            <a:ext cx="4953529" cy="5300348"/>
            <a:chOff x="0" y="0"/>
            <a:chExt cx="2609266" cy="2791953"/>
          </a:xfrm>
        </p:grpSpPr>
        <p:sp>
          <p:nvSpPr>
            <p:cNvPr id="7" name="Freeform 7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609267" cy="2791953"/>
            </a:xfrm>
            <a:custGeom>
              <a:avLst/>
              <a:gdLst/>
              <a:ahLst/>
              <a:cxnLst/>
              <a:rect l="l" t="t" r="r" b="b"/>
              <a:pathLst>
                <a:path w="2609267" h="2791953">
                  <a:moveTo>
                    <a:pt x="0" y="0"/>
                  </a:moveTo>
                  <a:lnTo>
                    <a:pt x="2609267" y="0"/>
                  </a:lnTo>
                  <a:lnTo>
                    <a:pt x="2609267" y="2791953"/>
                  </a:lnTo>
                  <a:lnTo>
                    <a:pt x="0" y="279195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19050"/>
              <a:ext cx="2609266" cy="2811003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>
          <a:xfrm>
            <a:off x="3583859" y="-817846"/>
            <a:ext cx="2876596" cy="5961346"/>
            <a:chOff x="-489047" y="-19050"/>
            <a:chExt cx="1515244" cy="3104962"/>
          </a:xfrm>
        </p:grpSpPr>
        <p:sp>
          <p:nvSpPr>
            <p:cNvPr id="10" name="Freeform 10"/>
            <p:cNvSpPr>
              <a:spLocks/>
            </p:cNvSpPr>
            <p:nvPr/>
          </p:nvSpPr>
          <p:spPr>
            <a:xfrm>
              <a:off x="-489047" y="-9525"/>
              <a:ext cx="1026197" cy="3085912"/>
            </a:xfrm>
            <a:custGeom>
              <a:avLst/>
              <a:gdLst/>
              <a:ahLst/>
              <a:cxnLst/>
              <a:rect l="l" t="t" r="r" b="b"/>
              <a:pathLst>
                <a:path w="1026197" h="3085912">
                  <a:moveTo>
                    <a:pt x="0" y="0"/>
                  </a:moveTo>
                  <a:lnTo>
                    <a:pt x="1026197" y="0"/>
                  </a:lnTo>
                  <a:lnTo>
                    <a:pt x="1026197" y="3085912"/>
                  </a:lnTo>
                  <a:lnTo>
                    <a:pt x="0" y="30859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>
              <a:spLocks/>
            </p:cNvSpPr>
            <p:nvPr/>
          </p:nvSpPr>
          <p:spPr>
            <a:xfrm>
              <a:off x="0" y="-19050"/>
              <a:ext cx="1026197" cy="3104962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-5604197" y="6077116"/>
            <a:ext cx="347663" cy="105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53"/>
              </a:lnSpc>
              <a:buClrTx/>
            </a:pPr>
            <a:r>
              <a:rPr lang="en-US" sz="609" kern="1200" spc="108">
                <a:solidFill>
                  <a:srgbClr val="D5D5D5"/>
                </a:solidFill>
                <a:latin typeface="Questrial"/>
                <a:ea typeface="Questrial"/>
                <a:cs typeface="Questrial"/>
                <a:sym typeface="Questrial"/>
              </a:rPr>
              <a:t>61,63%</a:t>
            </a:r>
          </a:p>
        </p:txBody>
      </p:sp>
      <p:sp>
        <p:nvSpPr>
          <p:cNvPr id="27" name="TextBox 27"/>
          <p:cNvSpPr txBox="1"/>
          <p:nvPr/>
        </p:nvSpPr>
        <p:spPr>
          <a:xfrm rot="-5400000">
            <a:off x="-4921768" y="6108717"/>
            <a:ext cx="57150" cy="58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475"/>
              </a:lnSpc>
              <a:buClrTx/>
            </a:pPr>
            <a:r>
              <a:rPr lang="en-US" sz="339" kern="1200">
                <a:solidFill>
                  <a:srgbClr val="B3B3B3"/>
                </a:solidFill>
                <a:latin typeface="Garet Book"/>
                <a:ea typeface="Garet Book"/>
                <a:cs typeface="Garet Book"/>
                <a:sym typeface="Garet Book"/>
              </a:rPr>
              <a:t>0°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-5558111" y="-1929210"/>
            <a:ext cx="404813" cy="142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221"/>
              </a:lnSpc>
              <a:buClrTx/>
            </a:pPr>
            <a:r>
              <a:rPr lang="en-US" sz="872" kern="1200" spc="99">
                <a:solidFill>
                  <a:srgbClr val="342B31"/>
                </a:solidFill>
                <a:latin typeface="Questrial"/>
                <a:ea typeface="Questrial"/>
                <a:cs typeface="Questrial"/>
                <a:sym typeface="Questrial"/>
              </a:rPr>
              <a:t>Finder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-4589159" y="-1897519"/>
            <a:ext cx="671513" cy="104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59"/>
              </a:lnSpc>
              <a:buClrTx/>
            </a:pPr>
            <a:r>
              <a:rPr lang="en-US" sz="614" kern="1200">
                <a:solidFill>
                  <a:srgbClr val="342B31"/>
                </a:solidFill>
                <a:latin typeface="Garet Book"/>
                <a:ea typeface="Garet Book"/>
                <a:cs typeface="Garet Book"/>
                <a:sym typeface="Garet Book"/>
              </a:rPr>
              <a:t>File Edit View Go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-3364568" y="-1927395"/>
            <a:ext cx="938213" cy="13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160"/>
              </a:lnSpc>
              <a:buClrTx/>
            </a:pPr>
            <a:r>
              <a:rPr lang="en-US" sz="828" kern="1200" spc="212">
                <a:solidFill>
                  <a:srgbClr val="342B31"/>
                </a:solidFill>
                <a:latin typeface="Anonymous Pro"/>
                <a:ea typeface="Anonymous Pro"/>
                <a:cs typeface="Anonymous Pro"/>
                <a:sym typeface="Anonymous Pro"/>
              </a:rPr>
              <a:t>Window Help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300268" y="-1905464"/>
            <a:ext cx="133350" cy="128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56"/>
              </a:lnSpc>
              <a:buClrTx/>
            </a:pPr>
            <a:r>
              <a:rPr lang="en-US" sz="754" kern="1200">
                <a:solidFill>
                  <a:srgbClr val="3F373E"/>
                </a:solidFill>
                <a:latin typeface="Raleway"/>
                <a:ea typeface="Raleway"/>
                <a:cs typeface="Raleway"/>
                <a:sym typeface="Raleway"/>
              </a:rPr>
              <a:t>LA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-3257535" y="-1542020"/>
            <a:ext cx="947738" cy="131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146"/>
              </a:lnSpc>
              <a:buClrTx/>
            </a:pPr>
            <a:r>
              <a:rPr lang="en-US" sz="818" kern="1200" spc="133">
                <a:solidFill>
                  <a:srgbClr val="655B56"/>
                </a:solidFill>
                <a:latin typeface="Questrial"/>
                <a:ea typeface="Questrial"/>
                <a:cs typeface="Questrial"/>
                <a:sym typeface="Questrial"/>
              </a:rPr>
              <a:t>(3) WhatsApp x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-1999406" y="-1555878"/>
            <a:ext cx="1095375" cy="142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220"/>
              </a:lnSpc>
              <a:buClrTx/>
            </a:pPr>
            <a:r>
              <a:rPr lang="en-US" sz="871" kern="1200" spc="132">
                <a:solidFill>
                  <a:srgbClr val="645F77"/>
                </a:solidFill>
                <a:latin typeface="Questrial"/>
                <a:ea typeface="Questrial"/>
                <a:cs typeface="Questrial"/>
                <a:sym typeface="Questrial"/>
              </a:rPr>
              <a:t>i ginadamato@ ×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-430262" y="-1529342"/>
            <a:ext cx="609600" cy="10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949"/>
              </a:lnSpc>
              <a:buClrTx/>
            </a:pPr>
            <a:r>
              <a:rPr lang="en-US" sz="678" kern="1200">
                <a:solidFill>
                  <a:srgbClr val="655B56"/>
                </a:solidFill>
                <a:latin typeface="Garet Book"/>
                <a:ea typeface="Garet Book"/>
                <a:cs typeface="Garet Book"/>
                <a:sym typeface="Garet Book"/>
              </a:rPr>
              <a:t>presentación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18674" y="-1540005"/>
            <a:ext cx="942975" cy="117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974"/>
              </a:lnSpc>
              <a:buClrTx/>
            </a:pPr>
            <a:r>
              <a:rPr lang="en-US" sz="696" kern="1200" spc="202">
                <a:solidFill>
                  <a:srgbClr val="655B56"/>
                </a:solidFill>
                <a:latin typeface="Questrial"/>
                <a:ea typeface="Questrial"/>
                <a:cs typeface="Questrial"/>
                <a:sym typeface="Questrial"/>
              </a:rPr>
              <a:t>Comunicaci_ X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311741" y="-1548878"/>
            <a:ext cx="700088" cy="117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44"/>
              </a:lnSpc>
              <a:buClrTx/>
            </a:pPr>
            <a:r>
              <a:rPr lang="en-US" sz="745" kern="1200" spc="45">
                <a:solidFill>
                  <a:srgbClr val="655B56"/>
                </a:solidFill>
                <a:latin typeface="Anonymous Pro"/>
                <a:ea typeface="Anonymous Pro"/>
                <a:cs typeface="Anonymous Pro"/>
                <a:sym typeface="Anonymous Pro"/>
              </a:rPr>
              <a:t>Screenshot 2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3702227" y="-1556040"/>
            <a:ext cx="738188" cy="118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12"/>
              </a:lnSpc>
              <a:buClrTx/>
            </a:pPr>
            <a:r>
              <a:rPr lang="en-US" sz="723" kern="1200" spc="105">
                <a:solidFill>
                  <a:srgbClr val="342B31"/>
                </a:solidFill>
                <a:latin typeface="Questrial"/>
                <a:ea typeface="Questrial"/>
                <a:cs typeface="Questrial"/>
                <a:sym typeface="Questrial"/>
              </a:rPr>
              <a:t>TE ENSEÑO A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135741" y="-1536976"/>
            <a:ext cx="385763" cy="10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86"/>
              </a:lnSpc>
              <a:buClrTx/>
            </a:pPr>
            <a:r>
              <a:rPr lang="en-US" sz="633" kern="1200">
                <a:solidFill>
                  <a:srgbClr val="655B56"/>
                </a:solidFill>
                <a:latin typeface="Garet Book"/>
                <a:ea typeface="Garet Book"/>
                <a:cs typeface="Garet Book"/>
                <a:sym typeface="Garet Book"/>
              </a:rPr>
              <a:t>ChatGPT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-5917029" y="-1227675"/>
            <a:ext cx="571500" cy="82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714"/>
              </a:lnSpc>
              <a:buClrTx/>
            </a:pPr>
            <a:r>
              <a:rPr lang="en-US" sz="510" kern="1200" spc="50">
                <a:solidFill>
                  <a:srgbClr val="BEBEBE"/>
                </a:solidFill>
                <a:latin typeface="Hit and Run"/>
                <a:ea typeface="Hit and Run"/>
                <a:cs typeface="Hit and Run"/>
                <a:sym typeface="Hit and Run"/>
              </a:rPr>
              <a:t>No Selection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-4925764" y="-1235497"/>
            <a:ext cx="971550" cy="128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76"/>
              </a:lnSpc>
              <a:buClrTx/>
            </a:pPr>
            <a:r>
              <a:rPr lang="en-US" sz="769" kern="1200">
                <a:solidFill>
                  <a:srgbClr val="474952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× Female miner .mp4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-4197235" y="5637489"/>
            <a:ext cx="295275" cy="82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712"/>
              </a:lnSpc>
              <a:buClrTx/>
            </a:pPr>
            <a:r>
              <a:rPr lang="en-US" sz="509" kern="1200">
                <a:solidFill>
                  <a:srgbClr val="DBD7CF"/>
                </a:solidFill>
                <a:latin typeface="Garet Book"/>
                <a:ea typeface="Garet Book"/>
                <a:cs typeface="Garet Book"/>
                <a:sym typeface="Garet Book"/>
              </a:rPr>
              <a:t>15) 05:44</a:t>
            </a:r>
          </a:p>
        </p:txBody>
      </p:sp>
      <p:sp>
        <p:nvSpPr>
          <p:cNvPr id="42" name="TextBox 42"/>
          <p:cNvSpPr txBox="1"/>
          <p:nvPr/>
        </p:nvSpPr>
        <p:spPr>
          <a:xfrm rot="-274435">
            <a:off x="-1806170" y="6389986"/>
            <a:ext cx="157163" cy="96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12"/>
              </a:lnSpc>
              <a:buClrTx/>
            </a:pPr>
            <a:r>
              <a:rPr lang="en-US" sz="580" kern="1200">
                <a:solidFill>
                  <a:srgbClr val="F0E1E0"/>
                </a:solidFill>
                <a:latin typeface="Georgia Pro"/>
                <a:ea typeface="Georgia Pro"/>
                <a:cs typeface="Georgia Pro"/>
                <a:sym typeface="Georgia Pro"/>
              </a:rPr>
              <a:t>JAN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-1862112" y="6489214"/>
            <a:ext cx="252413" cy="245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2087"/>
              </a:lnSpc>
              <a:buClrTx/>
            </a:pPr>
            <a:r>
              <a:rPr lang="en-US" sz="1491" kern="1200" spc="134">
                <a:solidFill>
                  <a:srgbClr val="444444"/>
                </a:solidFill>
                <a:latin typeface="Anonymous Pro"/>
                <a:ea typeface="Anonymous Pro"/>
                <a:cs typeface="Anonymous Pro"/>
                <a:sym typeface="Anonymous Pro"/>
              </a:rPr>
              <a:t>19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73218" y="6452892"/>
            <a:ext cx="809625" cy="188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642"/>
              </a:lnSpc>
              <a:buClrTx/>
            </a:pPr>
            <a:r>
              <a:rPr lang="en-US" sz="1173" kern="1200" spc="557">
                <a:solidFill>
                  <a:srgbClr val="F0E1E0"/>
                </a:solidFill>
                <a:latin typeface="Amsterdam Three"/>
                <a:ea typeface="Amsterdam Three"/>
                <a:cs typeface="Amsterdam Three"/>
                <a:sym typeface="Amsterdam Three"/>
              </a:rPr>
              <a:t>&amp; Ai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542763" y="6430569"/>
            <a:ext cx="276225" cy="259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2177"/>
              </a:lnSpc>
              <a:buClrTx/>
            </a:pPr>
            <a:r>
              <a:rPr lang="en-US" sz="1555" kern="1200" spc="90">
                <a:solidFill>
                  <a:srgbClr val="F0E1E0"/>
                </a:solidFill>
                <a:latin typeface="Raleway"/>
                <a:ea typeface="Raleway"/>
                <a:cs typeface="Raleway"/>
                <a:sym typeface="Raleway"/>
              </a:rPr>
              <a:t>Aa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6206560" y="-1865275"/>
            <a:ext cx="23813" cy="35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317"/>
              </a:lnSpc>
              <a:buClrTx/>
            </a:pPr>
            <a:r>
              <a:rPr lang="en-US" sz="226" kern="1200">
                <a:solidFill>
                  <a:srgbClr val="4C3F48"/>
                </a:solidFill>
                <a:latin typeface="Garet Book"/>
                <a:ea typeface="Garet Book"/>
                <a:cs typeface="Garet Book"/>
                <a:sym typeface="Garet Book"/>
              </a:rPr>
              <a:t>1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6369032" y="-1915692"/>
            <a:ext cx="1185863" cy="117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1028"/>
              </a:lnSpc>
              <a:buClrTx/>
            </a:pPr>
            <a:r>
              <a:rPr lang="en-US" sz="734" kern="1200" spc="87">
                <a:solidFill>
                  <a:srgbClr val="342B31"/>
                </a:solidFill>
                <a:latin typeface="Anonymous Pro"/>
                <a:ea typeface="Anonymous Pro"/>
                <a:cs typeface="Anonymous Pro"/>
                <a:sym typeface="Anonymous Pro"/>
              </a:rPr>
              <a:t>Fri 19 Jan 11:40 AM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5827406" y="5625229"/>
            <a:ext cx="328613" cy="105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457200">
              <a:lnSpc>
                <a:spcPts val="899"/>
              </a:lnSpc>
              <a:buClrTx/>
            </a:pPr>
            <a:r>
              <a:rPr lang="en-US" sz="642" kern="1200" spc="102">
                <a:solidFill>
                  <a:srgbClr val="CEC8C5"/>
                </a:solidFill>
                <a:latin typeface="Bungee"/>
                <a:ea typeface="Bungee"/>
                <a:cs typeface="Bungee"/>
                <a:sym typeface="Bungee"/>
              </a:rPr>
              <a:t>05:56</a:t>
            </a:r>
          </a:p>
        </p:txBody>
      </p:sp>
      <p:sp>
        <p:nvSpPr>
          <p:cNvPr id="50" name="Freeform 1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271428">
            <a:off x="-1859722" y="209417"/>
            <a:ext cx="7092559" cy="7002290"/>
          </a:xfrm>
          <a:custGeom>
            <a:avLst/>
            <a:gdLst/>
            <a:ahLst/>
            <a:cxnLst/>
            <a:rect l="l" t="t" r="r" b="b"/>
            <a:pathLst>
              <a:path w="14185117" h="14004579">
                <a:moveTo>
                  <a:pt x="0" y="0"/>
                </a:moveTo>
                <a:lnTo>
                  <a:pt x="14185118" y="0"/>
                </a:lnTo>
                <a:lnTo>
                  <a:pt x="14185118" y="14004579"/>
                </a:lnTo>
                <a:lnTo>
                  <a:pt x="0" y="140045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51" name="Group 20">
            <a:extLst>
              <a:ext uri="{FF2B5EF4-FFF2-40B4-BE49-F238E27FC236}">
                <a16:creationId xmlns:a16="http://schemas.microsoft.com/office/drawing/2014/main" id="{7B90E1A3-1513-9063-DCDE-42E316C87558}"/>
              </a:ext>
            </a:extLst>
          </p:cNvPr>
          <p:cNvGrpSpPr/>
          <p:nvPr/>
        </p:nvGrpSpPr>
        <p:grpSpPr>
          <a:xfrm>
            <a:off x="4184428" y="514350"/>
            <a:ext cx="3179742" cy="415948"/>
            <a:chOff x="0" y="0"/>
            <a:chExt cx="1674926" cy="219100"/>
          </a:xfrm>
        </p:grpSpPr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1B5884ED-1DBE-5459-FF9F-CDE6498A0E18}"/>
                </a:ext>
              </a:extLst>
            </p:cNvPr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/>
            <a:p>
              <a:pPr algn="ctr" defTabSz="457200">
                <a:buClrTx/>
              </a:pPr>
              <a:r>
                <a:rPr lang="es-ES" sz="2400" kern="1200" dirty="0">
                  <a:solidFill>
                    <a:prstClr val="white"/>
                  </a:solidFill>
                  <a:latin typeface="Calibri"/>
                  <a:ea typeface="+mn-ea"/>
                  <a:cs typeface="+mn-cs"/>
                </a:rPr>
                <a:t>PARA IR MÁS ALLÁ</a:t>
              </a:r>
              <a:endParaRPr lang="en-GB" sz="2400" kern="1200" dirty="0">
                <a:solidFill>
                  <a:prstClr val="white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22">
              <a:extLst>
                <a:ext uri="{FF2B5EF4-FFF2-40B4-BE49-F238E27FC236}">
                  <a16:creationId xmlns:a16="http://schemas.microsoft.com/office/drawing/2014/main" id="{F2056582-3CAB-0571-BAC4-A1992A596C90}"/>
                </a:ext>
              </a:extLst>
            </p:cNvPr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D36B3EC3-F8A3-43A3-01B3-7E369C8B0631}"/>
              </a:ext>
            </a:extLst>
          </p:cNvPr>
          <p:cNvSpPr txBox="1"/>
          <p:nvPr/>
        </p:nvSpPr>
        <p:spPr>
          <a:xfrm>
            <a:off x="3680875" y="1210334"/>
            <a:ext cx="5246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Tx/>
            </a:pPr>
            <a:r>
              <a:rPr lang="es-ES" sz="18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¡ ARM dispone de un centro de formación con material complementario para fortalecer las capacidades de los actores que quieren aportar a un desarrollo sostenible de la MAPE !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089AD4D-2054-4F53-2E48-9EE5DE963985}"/>
              </a:ext>
            </a:extLst>
          </p:cNvPr>
          <p:cNvSpPr txBox="1"/>
          <p:nvPr/>
        </p:nvSpPr>
        <p:spPr>
          <a:xfrm>
            <a:off x="3102560" y="2523351"/>
            <a:ext cx="1746308" cy="369332"/>
          </a:xfrm>
          <a:prstGeom prst="rect">
            <a:avLst/>
          </a:prstGeom>
          <a:noFill/>
          <a:ln w="57150">
            <a:solidFill>
              <a:srgbClr val="00809E"/>
            </a:solidFill>
          </a:ln>
        </p:spPr>
        <p:txBody>
          <a:bodyPr wrap="square" rtlCol="0">
            <a:spAutoFit/>
          </a:bodyPr>
          <a:lstStyle/>
          <a:p>
            <a:pPr defTabSz="457200">
              <a:buClrTx/>
            </a:pPr>
            <a:r>
              <a:rPr lang="es-ES" sz="18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VISITANOS AQUÍ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09DE315A-00EC-71DF-3C66-043ADBC32072}"/>
              </a:ext>
            </a:extLst>
          </p:cNvPr>
          <p:cNvSpPr txBox="1"/>
          <p:nvPr/>
        </p:nvSpPr>
        <p:spPr>
          <a:xfrm>
            <a:off x="2177399" y="4832994"/>
            <a:ext cx="37878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buClrTx/>
            </a:pPr>
            <a:r>
              <a:rPr lang="en-GB" sz="1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https://www.responsiblemines.org/centro-de-formacion/</a:t>
            </a:r>
          </a:p>
        </p:txBody>
      </p:sp>
      <p:sp>
        <p:nvSpPr>
          <p:cNvPr id="66" name="Flèche : virage 65">
            <a:extLst>
              <a:ext uri="{FF2B5EF4-FFF2-40B4-BE49-F238E27FC236}">
                <a16:creationId xmlns:a16="http://schemas.microsoft.com/office/drawing/2014/main" id="{9104BABC-268A-232C-0105-E8BE47E0DD27}"/>
              </a:ext>
            </a:extLst>
          </p:cNvPr>
          <p:cNvSpPr/>
          <p:nvPr/>
        </p:nvSpPr>
        <p:spPr>
          <a:xfrm rot="5400000">
            <a:off x="4877711" y="2541644"/>
            <a:ext cx="735942" cy="793629"/>
          </a:xfrm>
          <a:prstGeom prst="bentArrow">
            <a:avLst/>
          </a:prstGeom>
          <a:solidFill>
            <a:srgbClr val="0080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8" name="Image 67">
            <a:hlinkClick r:id="rId6"/>
            <a:extLst>
              <a:ext uri="{FF2B5EF4-FFF2-40B4-BE49-F238E27FC236}">
                <a16:creationId xmlns:a16="http://schemas.microsoft.com/office/drawing/2014/main" id="{03941A8F-4FFD-7AAF-F0DC-F30B2D3097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0974" y="3301851"/>
            <a:ext cx="3787843" cy="1513434"/>
          </a:xfrm>
          <a:prstGeom prst="rect">
            <a:avLst/>
          </a:prstGeom>
        </p:spPr>
      </p:pic>
      <p:sp>
        <p:nvSpPr>
          <p:cNvPr id="71" name="Flèche : virage 70">
            <a:extLst>
              <a:ext uri="{FF2B5EF4-FFF2-40B4-BE49-F238E27FC236}">
                <a16:creationId xmlns:a16="http://schemas.microsoft.com/office/drawing/2014/main" id="{96282D41-2812-CB1F-647B-68FD40514B62}"/>
              </a:ext>
            </a:extLst>
          </p:cNvPr>
          <p:cNvSpPr/>
          <p:nvPr/>
        </p:nvSpPr>
        <p:spPr>
          <a:xfrm rot="5400000" flipV="1">
            <a:off x="2334513" y="2530781"/>
            <a:ext cx="735941" cy="793630"/>
          </a:xfrm>
          <a:prstGeom prst="bentArrow">
            <a:avLst/>
          </a:prstGeom>
          <a:solidFill>
            <a:srgbClr val="0080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" name="ZoneTexte 75">
            <a:hlinkClick r:id="rId8"/>
            <a:extLst>
              <a:ext uri="{FF2B5EF4-FFF2-40B4-BE49-F238E27FC236}">
                <a16:creationId xmlns:a16="http://schemas.microsoft.com/office/drawing/2014/main" id="{DFB5C671-A496-FEF7-8C29-E131D8418B5E}"/>
              </a:ext>
            </a:extLst>
          </p:cNvPr>
          <p:cNvSpPr txBox="1"/>
          <p:nvPr/>
        </p:nvSpPr>
        <p:spPr>
          <a:xfrm>
            <a:off x="6156019" y="3153833"/>
            <a:ext cx="2927266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1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Para inscribirse a más cursos es aquí:</a:t>
            </a:r>
          </a:p>
          <a:p>
            <a:pPr algn="ctr" defTabSz="457200">
              <a:buClrTx/>
            </a:pPr>
            <a:endParaRPr lang="en-GB" sz="18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ctr" defTabSz="457200">
              <a:buClrTx/>
            </a:pPr>
            <a:r>
              <a:rPr lang="en-GB" sz="18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4A103161-8BC7-EA86-8AF1-B2429F239945}"/>
              </a:ext>
            </a:extLst>
          </p:cNvPr>
          <p:cNvSpPr txBox="1"/>
          <p:nvPr/>
        </p:nvSpPr>
        <p:spPr>
          <a:xfrm>
            <a:off x="6218466" y="3809999"/>
            <a:ext cx="28307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buClrTx/>
            </a:pPr>
            <a:r>
              <a:rPr lang="en-GB" sz="9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https://docs.google.com/forms/d/e/1FAIpQLSciGiQMPWm784_ZInRxqeH9kTtJ_7mvZuEsyYtZqsKvPOVEwg/viewform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3225"/>
            <a:ext cx="9179074" cy="5166726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5"/>
          <p:cNvSpPr txBox="1"/>
          <p:nvPr/>
        </p:nvSpPr>
        <p:spPr>
          <a:xfrm>
            <a:off x="2143913" y="2496550"/>
            <a:ext cx="6400800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GRACIAS</a:t>
            </a:r>
            <a:endParaRPr sz="3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5" name="Google Shape;295;p25"/>
          <p:cNvSpPr/>
          <p:nvPr/>
        </p:nvSpPr>
        <p:spPr>
          <a:xfrm>
            <a:off x="3289800" y="1059388"/>
            <a:ext cx="35700" cy="3001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5"/>
          <p:cNvSpPr txBox="1"/>
          <p:nvPr/>
        </p:nvSpPr>
        <p:spPr>
          <a:xfrm>
            <a:off x="4606900" y="3108100"/>
            <a:ext cx="4021200" cy="7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Construyamos juntos por un futuro mejor a través de la transformación de la minería artesanal y de pequeña escala </a:t>
            </a:r>
            <a:endParaRPr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7" name="Google Shape;297;p25"/>
          <p:cNvSpPr txBox="1"/>
          <p:nvPr/>
        </p:nvSpPr>
        <p:spPr>
          <a:xfrm>
            <a:off x="574950" y="1059400"/>
            <a:ext cx="3030300" cy="3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 W W . R E S P O NS I B L E M I N E S .O R G </a:t>
            </a: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8" name="Google Shape;298;p25"/>
          <p:cNvSpPr txBox="1"/>
          <p:nvPr/>
        </p:nvSpPr>
        <p:spPr>
          <a:xfrm>
            <a:off x="1022725" y="3108088"/>
            <a:ext cx="1533000" cy="3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1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@arm_global</a:t>
            </a: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9" name="Google Shape;299;p25"/>
          <p:cNvSpPr txBox="1"/>
          <p:nvPr/>
        </p:nvSpPr>
        <p:spPr>
          <a:xfrm>
            <a:off x="574950" y="2154531"/>
            <a:ext cx="2521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100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Alianza por la Minería Responsable en:</a:t>
            </a:r>
            <a:endParaRPr sz="80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0" name="Google Shape;300;p25"/>
          <p:cNvPicPr preferRelativeResize="0"/>
          <p:nvPr/>
        </p:nvPicPr>
        <p:blipFill rotWithShape="1">
          <a:blip r:embed="rId4">
            <a:alphaModFix/>
          </a:blip>
          <a:srcRect l="26044" t="25923" r="27020" b="27001"/>
          <a:stretch/>
        </p:blipFill>
        <p:spPr>
          <a:xfrm>
            <a:off x="712150" y="2603775"/>
            <a:ext cx="340927" cy="34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25"/>
          <p:cNvPicPr preferRelativeResize="0"/>
          <p:nvPr/>
        </p:nvPicPr>
        <p:blipFill rotWithShape="1">
          <a:blip r:embed="rId5">
            <a:alphaModFix/>
          </a:blip>
          <a:srcRect l="28413" t="27716" r="27994" b="27334"/>
          <a:stretch/>
        </p:blipFill>
        <p:spPr>
          <a:xfrm>
            <a:off x="1160950" y="2624225"/>
            <a:ext cx="323125" cy="323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5"/>
          <p:cNvPicPr preferRelativeResize="0"/>
          <p:nvPr/>
        </p:nvPicPr>
        <p:blipFill rotWithShape="1">
          <a:blip r:embed="rId6">
            <a:alphaModFix/>
          </a:blip>
          <a:srcRect l="27576" t="28550" r="28692" b="28691"/>
          <a:stretch/>
        </p:blipFill>
        <p:spPr>
          <a:xfrm>
            <a:off x="1570850" y="2635350"/>
            <a:ext cx="323126" cy="31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25"/>
          <p:cNvPicPr preferRelativeResize="0"/>
          <p:nvPr/>
        </p:nvPicPr>
        <p:blipFill rotWithShape="1">
          <a:blip r:embed="rId7">
            <a:alphaModFix/>
          </a:blip>
          <a:srcRect l="27383" t="28838" r="27265" b="27421"/>
          <a:stretch/>
        </p:blipFill>
        <p:spPr>
          <a:xfrm>
            <a:off x="712150" y="3137013"/>
            <a:ext cx="323125" cy="289238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5"/>
          <p:cNvSpPr txBox="1"/>
          <p:nvPr/>
        </p:nvSpPr>
        <p:spPr>
          <a:xfrm>
            <a:off x="619125" y="1482025"/>
            <a:ext cx="3030300" cy="6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Calle 32 B SUR # 44 A 61.</a:t>
            </a:r>
            <a:endParaRPr sz="85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Envigado, Colombia</a:t>
            </a:r>
            <a:endParaRPr sz="850">
              <a:solidFill>
                <a:schemeClr val="lt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Tel: +57 (4) </a:t>
            </a:r>
            <a:r>
              <a:rPr lang="es-419" sz="1050">
                <a:solidFill>
                  <a:schemeClr val="lt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332 47 11</a:t>
            </a:r>
            <a:endParaRPr sz="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5" name="Google Shape;305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20649" y="930625"/>
            <a:ext cx="3407452" cy="1103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278BD-2176-D115-5504-B1418241D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69067F2-2F26-09C3-B890-DAE5273281B9}"/>
              </a:ext>
            </a:extLst>
          </p:cNvPr>
          <p:cNvGrpSpPr/>
          <p:nvPr/>
        </p:nvGrpSpPr>
        <p:grpSpPr>
          <a:xfrm>
            <a:off x="8716923" y="149641"/>
            <a:ext cx="253054" cy="258962"/>
            <a:chOff x="0" y="0"/>
            <a:chExt cx="133296" cy="136408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EA2973F-50A5-30D3-0923-1A74E32D9B20}"/>
                </a:ext>
              </a:extLst>
            </p:cNvPr>
            <p:cNvSpPr/>
            <p:nvPr/>
          </p:nvSpPr>
          <p:spPr>
            <a:xfrm>
              <a:off x="0" y="0"/>
              <a:ext cx="133296" cy="136408"/>
            </a:xfrm>
            <a:custGeom>
              <a:avLst/>
              <a:gdLst/>
              <a:ahLst/>
              <a:cxnLst/>
              <a:rect l="l" t="t" r="r" b="b"/>
              <a:pathLst>
                <a:path w="133296" h="136408">
                  <a:moveTo>
                    <a:pt x="0" y="0"/>
                  </a:moveTo>
                  <a:lnTo>
                    <a:pt x="133296" y="0"/>
                  </a:lnTo>
                  <a:lnTo>
                    <a:pt x="133296" y="136408"/>
                  </a:lnTo>
                  <a:lnTo>
                    <a:pt x="0" y="136408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BDCCE79-16B2-92F9-6042-2C27B1BBBCDC}"/>
                </a:ext>
              </a:extLst>
            </p:cNvPr>
            <p:cNvSpPr txBox="1"/>
            <p:nvPr/>
          </p:nvSpPr>
          <p:spPr>
            <a:xfrm>
              <a:off x="0" y="-19050"/>
              <a:ext cx="133296" cy="1554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CB5F158-BFCC-D763-8BDA-B5D2AB4B833E}"/>
              </a:ext>
            </a:extLst>
          </p:cNvPr>
          <p:cNvGrpSpPr/>
          <p:nvPr/>
        </p:nvGrpSpPr>
        <p:grpSpPr>
          <a:xfrm>
            <a:off x="5598737" y="690692"/>
            <a:ext cx="297657" cy="297656"/>
            <a:chOff x="0" y="0"/>
            <a:chExt cx="156790" cy="15679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952F9EC-C8C0-A1F7-432B-D314DB6A427A}"/>
                </a:ext>
              </a:extLst>
            </p:cNvPr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5D7CC25-A156-8A37-8203-871AF7828C65}"/>
                </a:ext>
              </a:extLst>
            </p:cNvPr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42099178-A028-8575-FB05-1DD75C4F94B3}"/>
              </a:ext>
            </a:extLst>
          </p:cNvPr>
          <p:cNvGrpSpPr/>
          <p:nvPr/>
        </p:nvGrpSpPr>
        <p:grpSpPr>
          <a:xfrm>
            <a:off x="4685412" y="536236"/>
            <a:ext cx="4062289" cy="452113"/>
            <a:chOff x="0" y="-19050"/>
            <a:chExt cx="1674926" cy="238150"/>
          </a:xfrm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28B32DF8-0FF7-02B1-5EF3-F2256681D636}"/>
                </a:ext>
              </a:extLst>
            </p:cNvPr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 dirty="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4CB8AE6C-A4ED-BDCD-A68E-67BEBC42AF26}"/>
                </a:ext>
              </a:extLst>
            </p:cNvPr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3" name="TextBox 23">
            <a:extLst>
              <a:ext uri="{FF2B5EF4-FFF2-40B4-BE49-F238E27FC236}">
                <a16:creationId xmlns:a16="http://schemas.microsoft.com/office/drawing/2014/main" id="{E7797D7E-68C5-1858-E47E-D3FE906AD093}"/>
              </a:ext>
            </a:extLst>
          </p:cNvPr>
          <p:cNvSpPr txBox="1"/>
          <p:nvPr/>
        </p:nvSpPr>
        <p:spPr>
          <a:xfrm>
            <a:off x="4764052" y="762292"/>
            <a:ext cx="3983649" cy="2239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ts val="1628"/>
              </a:lnSpc>
              <a:buClrTx/>
            </a:pPr>
            <a:r>
              <a:rPr lang="en-US" sz="2400" b="1" kern="1200" spc="62" dirty="0">
                <a:solidFill>
                  <a:srgbClr val="FFFFFF"/>
                </a:solidFill>
                <a:latin typeface="Arialle Bold"/>
                <a:ea typeface="Arialle Bold"/>
                <a:cs typeface="Arialle Bold"/>
                <a:sym typeface="Arialle Bold"/>
              </a:rPr>
              <a:t>DERECHOS Y PERMISOS</a:t>
            </a:r>
          </a:p>
        </p:txBody>
      </p:sp>
      <p:pic>
        <p:nvPicPr>
          <p:cNvPr id="37" name="Image 3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0FAC3BD-0A7B-8A29-2B8B-2163980FB6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313" y="4698438"/>
            <a:ext cx="1162687" cy="44506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60D3F5D-E243-AC12-FDE5-61AA48F33688}"/>
              </a:ext>
            </a:extLst>
          </p:cNvPr>
          <p:cNvSpPr txBox="1"/>
          <p:nvPr/>
        </p:nvSpPr>
        <p:spPr>
          <a:xfrm>
            <a:off x="4423538" y="1210093"/>
            <a:ext cx="4664677" cy="343170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457200">
              <a:buClrTx/>
            </a:pPr>
            <a:r>
              <a:rPr lang="es-ES" sz="1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Este material de formación puede ser reproducido total o parcialmente y en cualquier formato </a:t>
            </a:r>
            <a:r>
              <a:rPr lang="es-ES" sz="1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para fines educativos o sin ánimo de lucro</a:t>
            </a:r>
            <a:r>
              <a:rPr lang="es-ES" sz="1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sin necesidad de autorización especial por parte del titular de los derechos de autor, </a:t>
            </a:r>
            <a:r>
              <a:rPr lang="es-ES" sz="1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siempre y cuando se haga un reconocimiento de la fuente</a:t>
            </a:r>
            <a:r>
              <a:rPr lang="es-ES" sz="1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Deberá aparecer el siguiente aviso: ‘Centro de Formación de la Alianza por la Minería Responsable © 2025 ARM. Utilizado con permiso’.</a:t>
            </a:r>
          </a:p>
          <a:p>
            <a:pPr defTabSz="457200">
              <a:buClrTx/>
            </a:pPr>
            <a:endParaRPr lang="en-GB" sz="9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ctr" defTabSz="457200">
              <a:buClrTx/>
            </a:pPr>
            <a:r>
              <a:rPr lang="es-ES" sz="1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No se permite el uso de este material para reventa u otros fines comerciales </a:t>
            </a:r>
            <a:r>
              <a:rPr lang="es-ES" sz="1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sin la autorización previa y por escrito de ARM. Para más información, por favor contáctenos en: </a:t>
            </a:r>
            <a:r>
              <a:rPr lang="es-ES" sz="1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  <a:hlinkClick r:id="rId3"/>
              </a:rPr>
              <a:t>arm@responsiblemines.org</a:t>
            </a:r>
            <a:r>
              <a:rPr lang="es-ES" sz="16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5" name="Freeform 2">
            <a:extLst>
              <a:ext uri="{FF2B5EF4-FFF2-40B4-BE49-F238E27FC236}">
                <a16:creationId xmlns:a16="http://schemas.microsoft.com/office/drawing/2014/main" id="{688C3A55-CC55-40DF-FABB-591B3116782B}"/>
              </a:ext>
            </a:extLst>
          </p:cNvPr>
          <p:cNvSpPr/>
          <p:nvPr/>
        </p:nvSpPr>
        <p:spPr>
          <a:xfrm>
            <a:off x="-414670" y="-59242"/>
            <a:ext cx="4759367" cy="5225818"/>
          </a:xfrm>
          <a:custGeom>
            <a:avLst/>
            <a:gdLst/>
            <a:ahLst/>
            <a:cxnLst/>
            <a:rect l="l" t="t" r="r" b="b"/>
            <a:pathLst>
              <a:path w="9518733" h="10451635">
                <a:moveTo>
                  <a:pt x="0" y="0"/>
                </a:moveTo>
                <a:lnTo>
                  <a:pt x="9518733" y="0"/>
                </a:lnTo>
                <a:lnTo>
                  <a:pt x="9518733" y="10451635"/>
                </a:lnTo>
                <a:lnTo>
                  <a:pt x="0" y="104516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6471" r="-4185"/>
            </a:stretch>
          </a:blipFill>
        </p:spPr>
        <p:txBody>
          <a:bodyPr/>
          <a:lstStyle/>
          <a:p>
            <a:pPr defTabSz="457200">
              <a:buClrTx/>
            </a:pPr>
            <a:endParaRPr lang="en-GB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D30F41FA-BAEA-7EA1-05CD-642D68F06A83}"/>
              </a:ext>
            </a:extLst>
          </p:cNvPr>
          <p:cNvGrpSpPr>
            <a:grpSpLocks/>
          </p:cNvGrpSpPr>
          <p:nvPr/>
        </p:nvGrpSpPr>
        <p:grpSpPr>
          <a:xfrm>
            <a:off x="-414670" y="-341933"/>
            <a:ext cx="4759367" cy="5791200"/>
            <a:chOff x="0" y="0"/>
            <a:chExt cx="2949129" cy="2709333"/>
          </a:xfrm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24FA25B-BC6F-D9F9-2530-EF9AF5C4C42A}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2949129" cy="2709333"/>
            </a:xfrm>
            <a:custGeom>
              <a:avLst/>
              <a:gdLst/>
              <a:ahLst/>
              <a:cxnLst/>
              <a:rect l="l" t="t" r="r" b="b"/>
              <a:pathLst>
                <a:path w="2949129" h="2709333">
                  <a:moveTo>
                    <a:pt x="0" y="0"/>
                  </a:moveTo>
                  <a:lnTo>
                    <a:pt x="2949129" y="0"/>
                  </a:lnTo>
                  <a:lnTo>
                    <a:pt x="294912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/>
            <a:p>
              <a:pPr defTabSz="457200">
                <a:buClrTx/>
              </a:pPr>
              <a:endParaRPr lang="en-GB"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id="{D2452993-9B32-5DAC-8E28-43A476A7B66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-19050"/>
              <a:ext cx="2949129" cy="2728383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 defTabSz="457200">
                <a:lnSpc>
                  <a:spcPts val="968"/>
                </a:lnSpc>
                <a:buClrTx/>
              </a:pPr>
              <a:endParaRPr sz="900" kern="120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1806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16923" y="149641"/>
            <a:ext cx="253054" cy="258962"/>
            <a:chOff x="0" y="0"/>
            <a:chExt cx="133296" cy="1364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3296" cy="136408"/>
            </a:xfrm>
            <a:custGeom>
              <a:avLst/>
              <a:gdLst/>
              <a:ahLst/>
              <a:cxnLst/>
              <a:rect l="l" t="t" r="r" b="b"/>
              <a:pathLst>
                <a:path w="133296" h="136408">
                  <a:moveTo>
                    <a:pt x="0" y="0"/>
                  </a:moveTo>
                  <a:lnTo>
                    <a:pt x="133296" y="0"/>
                  </a:lnTo>
                  <a:lnTo>
                    <a:pt x="133296" y="136408"/>
                  </a:lnTo>
                  <a:lnTo>
                    <a:pt x="0" y="136408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133296" cy="1554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98737" y="690692"/>
            <a:ext cx="297657" cy="297656"/>
            <a:chOff x="0" y="0"/>
            <a:chExt cx="156790" cy="1567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6790" cy="156790"/>
            </a:xfrm>
            <a:custGeom>
              <a:avLst/>
              <a:gdLst/>
              <a:ahLst/>
              <a:cxnLst/>
              <a:rect l="l" t="t" r="r" b="b"/>
              <a:pathLst>
                <a:path w="156790" h="156790">
                  <a:moveTo>
                    <a:pt x="0" y="0"/>
                  </a:moveTo>
                  <a:lnTo>
                    <a:pt x="156790" y="0"/>
                  </a:lnTo>
                  <a:lnTo>
                    <a:pt x="156790" y="156790"/>
                  </a:lnTo>
                  <a:lnTo>
                    <a:pt x="0" y="156790"/>
                  </a:lnTo>
                  <a:close/>
                </a:path>
              </a:pathLst>
            </a:custGeom>
            <a:solidFill>
              <a:srgbClr val="00809E"/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56790" cy="175840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8" name="Freeform 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381197" y="-238383"/>
            <a:ext cx="6166640" cy="6670721"/>
          </a:xfrm>
          <a:custGeom>
            <a:avLst/>
            <a:gdLst/>
            <a:ahLst/>
            <a:cxnLst/>
            <a:rect l="l" t="t" r="r" b="b"/>
            <a:pathLst>
              <a:path w="12333279" h="13341441">
                <a:moveTo>
                  <a:pt x="0" y="0"/>
                </a:moveTo>
                <a:lnTo>
                  <a:pt x="12333280" y="0"/>
                </a:lnTo>
                <a:lnTo>
                  <a:pt x="12333280" y="13341441"/>
                </a:lnTo>
                <a:lnTo>
                  <a:pt x="0" y="133414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310" t="-13607" r="-542"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grpSp>
        <p:nvGrpSpPr>
          <p:cNvPr id="9" name="Group 9"/>
          <p:cNvGrpSpPr>
            <a:grpSpLocks noGrp="1" noUngrp="1" noRot="1" noMove="1" noResize="1"/>
          </p:cNvGrpSpPr>
          <p:nvPr/>
        </p:nvGrpSpPr>
        <p:grpSpPr>
          <a:xfrm>
            <a:off x="0" y="0"/>
            <a:ext cx="5598737" cy="5143500"/>
            <a:chOff x="0" y="0"/>
            <a:chExt cx="2949129" cy="2709333"/>
          </a:xfrm>
        </p:grpSpPr>
        <p:sp>
          <p:nvSpPr>
            <p:cNvPr id="10" name="Freeform 10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949129" cy="2709333"/>
            </a:xfrm>
            <a:custGeom>
              <a:avLst/>
              <a:gdLst/>
              <a:ahLst/>
              <a:cxnLst/>
              <a:rect l="l" t="t" r="r" b="b"/>
              <a:pathLst>
                <a:path w="2949129" h="2709333">
                  <a:moveTo>
                    <a:pt x="0" y="0"/>
                  </a:moveTo>
                  <a:lnTo>
                    <a:pt x="2949129" y="0"/>
                  </a:lnTo>
                  <a:lnTo>
                    <a:pt x="294912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809E">
                <a:alpha val="63922"/>
              </a:srgbClr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11" name="TextBox 11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19050"/>
              <a:ext cx="2949129" cy="2728383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12" name="Freeform 1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271428">
            <a:off x="693174" y="-166248"/>
            <a:ext cx="6032948" cy="5956165"/>
          </a:xfrm>
          <a:custGeom>
            <a:avLst/>
            <a:gdLst/>
            <a:ahLst/>
            <a:cxnLst/>
            <a:rect l="l" t="t" r="r" b="b"/>
            <a:pathLst>
              <a:path w="12065895" h="11912329">
                <a:moveTo>
                  <a:pt x="0" y="0"/>
                </a:moveTo>
                <a:lnTo>
                  <a:pt x="12065895" y="0"/>
                </a:lnTo>
                <a:lnTo>
                  <a:pt x="12065895" y="11912329"/>
                </a:lnTo>
                <a:lnTo>
                  <a:pt x="0" y="119123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/>
          </a:p>
        </p:txBody>
      </p:sp>
      <p:sp>
        <p:nvSpPr>
          <p:cNvPr id="14" name="Freeform 14"/>
          <p:cNvSpPr/>
          <p:nvPr/>
        </p:nvSpPr>
        <p:spPr>
          <a:xfrm>
            <a:off x="4324716" y="1480859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 dirty="0"/>
          </a:p>
        </p:txBody>
      </p:sp>
      <p:sp>
        <p:nvSpPr>
          <p:cNvPr id="16" name="TextBox 16"/>
          <p:cNvSpPr txBox="1"/>
          <p:nvPr/>
        </p:nvSpPr>
        <p:spPr>
          <a:xfrm>
            <a:off x="5027656" y="1344013"/>
            <a:ext cx="3899650" cy="1979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28"/>
              </a:lnSpc>
            </a:pPr>
            <a:endParaRPr lang="en-US" sz="1346" spc="62" dirty="0">
              <a:solidFill>
                <a:srgbClr val="000000"/>
              </a:solidFill>
              <a:latin typeface="Arialle"/>
              <a:ea typeface="Arialle"/>
              <a:cs typeface="Arialle"/>
              <a:sym typeface="Arialle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58588" y="1480859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5567959" y="572401"/>
            <a:ext cx="3179742" cy="415948"/>
            <a:chOff x="0" y="0"/>
            <a:chExt cx="1674926" cy="2191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674926" cy="219100"/>
            </a:xfrm>
            <a:custGeom>
              <a:avLst/>
              <a:gdLst/>
              <a:ahLst/>
              <a:cxnLst/>
              <a:rect l="l" t="t" r="r" b="b"/>
              <a:pathLst>
                <a:path w="1674926" h="219100">
                  <a:moveTo>
                    <a:pt x="0" y="0"/>
                  </a:moveTo>
                  <a:lnTo>
                    <a:pt x="1674926" y="0"/>
                  </a:lnTo>
                  <a:lnTo>
                    <a:pt x="1674926" y="219100"/>
                  </a:lnTo>
                  <a:lnTo>
                    <a:pt x="0" y="219100"/>
                  </a:lnTo>
                  <a:close/>
                </a:path>
              </a:pathLst>
            </a:custGeom>
            <a:solidFill>
              <a:srgbClr val="68BC45">
                <a:alpha val="87843"/>
              </a:srgbClr>
            </a:solid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sz="45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1674926" cy="2381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968"/>
                </a:lnSpc>
              </a:pPr>
              <a:endParaRPr sz="450"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5629514" y="762292"/>
            <a:ext cx="3118187" cy="2239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628"/>
              </a:lnSpc>
            </a:pPr>
            <a:r>
              <a:rPr lang="en-US" sz="2400" b="1" spc="62" dirty="0">
                <a:solidFill>
                  <a:srgbClr val="FFFFFF"/>
                </a:solidFill>
                <a:latin typeface="Arialle Bold"/>
                <a:ea typeface="Arialle Bold"/>
                <a:cs typeface="Arialle Bold"/>
                <a:sym typeface="Arialle Bold"/>
              </a:rPr>
              <a:t>CONTENIDO</a:t>
            </a: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4686AE59-E64B-8D1B-9E73-99D67564717D}"/>
              </a:ext>
            </a:extLst>
          </p:cNvPr>
          <p:cNvSpPr/>
          <p:nvPr/>
        </p:nvSpPr>
        <p:spPr>
          <a:xfrm>
            <a:off x="4324716" y="2189850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 dirty="0"/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7B42A49D-15A3-2910-C4FD-0192563BDD27}"/>
              </a:ext>
            </a:extLst>
          </p:cNvPr>
          <p:cNvSpPr txBox="1"/>
          <p:nvPr/>
        </p:nvSpPr>
        <p:spPr>
          <a:xfrm>
            <a:off x="4458588" y="2189850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09F0B7F5-DEB1-8413-68D8-A1C72EB0CB1C}"/>
              </a:ext>
            </a:extLst>
          </p:cNvPr>
          <p:cNvSpPr/>
          <p:nvPr/>
        </p:nvSpPr>
        <p:spPr>
          <a:xfrm>
            <a:off x="4324716" y="2873360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 dirty="0"/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946DA039-0438-8198-CD5D-B4AA7E60A242}"/>
              </a:ext>
            </a:extLst>
          </p:cNvPr>
          <p:cNvSpPr txBox="1"/>
          <p:nvPr/>
        </p:nvSpPr>
        <p:spPr>
          <a:xfrm>
            <a:off x="4458588" y="2873360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</a:t>
            </a:r>
          </a:p>
        </p:txBody>
      </p:sp>
      <p:sp>
        <p:nvSpPr>
          <p:cNvPr id="28" name="Freeform 14">
            <a:extLst>
              <a:ext uri="{FF2B5EF4-FFF2-40B4-BE49-F238E27FC236}">
                <a16:creationId xmlns:a16="http://schemas.microsoft.com/office/drawing/2014/main" id="{51870C68-4453-3ABE-07B3-629C56917292}"/>
              </a:ext>
            </a:extLst>
          </p:cNvPr>
          <p:cNvSpPr/>
          <p:nvPr/>
        </p:nvSpPr>
        <p:spPr>
          <a:xfrm>
            <a:off x="4324716" y="3560003"/>
            <a:ext cx="516234" cy="481292"/>
          </a:xfrm>
          <a:custGeom>
            <a:avLst/>
            <a:gdLst/>
            <a:ahLst/>
            <a:cxnLst/>
            <a:rect l="l" t="t" r="r" b="b"/>
            <a:pathLst>
              <a:path w="1125598" h="1125598">
                <a:moveTo>
                  <a:pt x="0" y="0"/>
                </a:moveTo>
                <a:lnTo>
                  <a:pt x="1125598" y="0"/>
                </a:lnTo>
                <a:lnTo>
                  <a:pt x="1125598" y="1125598"/>
                </a:lnTo>
                <a:lnTo>
                  <a:pt x="0" y="1125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450" dirty="0"/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61A8F7BF-04ED-31F5-44A3-76E0FB04E730}"/>
              </a:ext>
            </a:extLst>
          </p:cNvPr>
          <p:cNvSpPr txBox="1"/>
          <p:nvPr/>
        </p:nvSpPr>
        <p:spPr>
          <a:xfrm>
            <a:off x="4458588" y="3560003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364A6797-450E-2D46-1B43-5C5D7472F9E8}"/>
              </a:ext>
            </a:extLst>
          </p:cNvPr>
          <p:cNvSpPr txBox="1"/>
          <p:nvPr/>
        </p:nvSpPr>
        <p:spPr>
          <a:xfrm>
            <a:off x="4458588" y="4268995"/>
            <a:ext cx="226824" cy="506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075"/>
              </a:lnSpc>
            </a:pPr>
            <a:r>
              <a:rPr lang="en-US" sz="3396" b="1" spc="156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DD450B10-0E6E-0407-ECDF-D13CC23FBA27}"/>
              </a:ext>
            </a:extLst>
          </p:cNvPr>
          <p:cNvSpPr txBox="1"/>
          <p:nvPr/>
        </p:nvSpPr>
        <p:spPr>
          <a:xfrm>
            <a:off x="4974820" y="1634122"/>
            <a:ext cx="3995155" cy="195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 dirty="0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¿Qué son los residuos?</a:t>
            </a: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75F928CB-5482-F647-B5E8-883125177FA1}"/>
              </a:ext>
            </a:extLst>
          </p:cNvPr>
          <p:cNvSpPr txBox="1"/>
          <p:nvPr/>
        </p:nvSpPr>
        <p:spPr>
          <a:xfrm>
            <a:off x="4974822" y="2332361"/>
            <a:ext cx="3995155" cy="395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 dirty="0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¿Cómo se aborda la gestión de residuos en ARM?</a:t>
            </a:r>
          </a:p>
        </p:txBody>
      </p:sp>
      <p:sp>
        <p:nvSpPr>
          <p:cNvPr id="34" name="TextBox 24">
            <a:extLst>
              <a:ext uri="{FF2B5EF4-FFF2-40B4-BE49-F238E27FC236}">
                <a16:creationId xmlns:a16="http://schemas.microsoft.com/office/drawing/2014/main" id="{7BE598FC-0EA7-7874-5A3E-6188C56E6533}"/>
              </a:ext>
            </a:extLst>
          </p:cNvPr>
          <p:cNvSpPr txBox="1"/>
          <p:nvPr/>
        </p:nvSpPr>
        <p:spPr>
          <a:xfrm>
            <a:off x="4974821" y="2999370"/>
            <a:ext cx="3995155" cy="3955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 dirty="0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Desarrollo de las líneas de acción para la gestión de los residuos</a:t>
            </a: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2654D9A7-3604-C05F-6BB9-19159C2FBB98}"/>
              </a:ext>
            </a:extLst>
          </p:cNvPr>
          <p:cNvSpPr txBox="1"/>
          <p:nvPr/>
        </p:nvSpPr>
        <p:spPr>
          <a:xfrm>
            <a:off x="4974821" y="3713812"/>
            <a:ext cx="3995155" cy="195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28"/>
              </a:lnSpc>
            </a:pPr>
            <a:r>
              <a:rPr lang="es-CO" sz="1250" b="1" spc="62" dirty="0">
                <a:solidFill>
                  <a:srgbClr val="000000"/>
                </a:solidFill>
                <a:latin typeface="Arialle Bold"/>
                <a:ea typeface="Arialle Bold"/>
                <a:cs typeface="Arialle Bold"/>
              </a:rPr>
              <a:t>Para ir más allá...</a:t>
            </a:r>
          </a:p>
        </p:txBody>
      </p:sp>
      <p:pic>
        <p:nvPicPr>
          <p:cNvPr id="37" name="Image 3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69C8B7E3-4F6E-DEB2-499A-A38E65E2A0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313" y="4698438"/>
            <a:ext cx="1162687" cy="4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91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03FDE8AE-451B-F334-1C76-08AACDCBF16B}"/>
              </a:ext>
            </a:extLst>
          </p:cNvPr>
          <p:cNvSpPr txBox="1">
            <a:spLocks/>
          </p:cNvSpPr>
          <p:nvPr/>
        </p:nvSpPr>
        <p:spPr>
          <a:xfrm>
            <a:off x="679294" y="362674"/>
            <a:ext cx="7602810" cy="830885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b="1" dirty="0">
                <a:solidFill>
                  <a:srgbClr val="92D050"/>
                </a:solidFill>
              </a:rPr>
              <a:t>¿Qué son los Residuos?</a:t>
            </a:r>
            <a:endParaRPr lang="es-CO" sz="3200" b="1" dirty="0">
              <a:solidFill>
                <a:srgbClr val="92D05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7A19CDF-D4A0-AFF8-F337-0331DF9CA0EA}"/>
              </a:ext>
            </a:extLst>
          </p:cNvPr>
          <p:cNvSpPr txBox="1"/>
          <p:nvPr/>
        </p:nvSpPr>
        <p:spPr>
          <a:xfrm>
            <a:off x="439776" y="1256840"/>
            <a:ext cx="474554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b="0" i="0" dirty="0">
                <a:solidFill>
                  <a:schemeClr val="tx1"/>
                </a:solidFill>
                <a:effectLst/>
                <a:latin typeface="+mn-lt"/>
              </a:rPr>
              <a:t>Residuo</a:t>
            </a:r>
            <a:r>
              <a:rPr lang="es-CO" sz="2800" b="0" i="0" dirty="0">
                <a:solidFill>
                  <a:srgbClr val="4D5156"/>
                </a:solidFill>
                <a:effectLst/>
                <a:latin typeface="+mn-lt"/>
              </a:rPr>
              <a:t> </a:t>
            </a:r>
            <a:r>
              <a:rPr lang="es-CO" sz="2800" b="0" i="0" dirty="0">
                <a:solidFill>
                  <a:schemeClr val="tx1"/>
                </a:solidFill>
                <a:effectLst/>
                <a:latin typeface="+mn-lt"/>
              </a:rPr>
              <a:t>es</a:t>
            </a:r>
            <a:r>
              <a:rPr lang="es-CO" sz="2800" b="0" i="0" dirty="0">
                <a:solidFill>
                  <a:srgbClr val="4D5156"/>
                </a:solidFill>
                <a:effectLst/>
                <a:latin typeface="+mn-lt"/>
              </a:rPr>
              <a:t> </a:t>
            </a:r>
            <a:r>
              <a:rPr lang="es-CO" sz="2800" b="0" i="0" dirty="0">
                <a:solidFill>
                  <a:srgbClr val="040C28"/>
                </a:solidFill>
                <a:effectLst/>
                <a:latin typeface="+mn-lt"/>
              </a:rPr>
              <a:t>todo elemento, material, objeto o sustancia que, como consecuencia de los procesos de consumo y desarrollo de actividades humanas, es desechado, abandonado y/o reutilizado</a:t>
            </a:r>
            <a:r>
              <a:rPr lang="es-CO" sz="2800" b="0" i="0" dirty="0">
                <a:solidFill>
                  <a:srgbClr val="4D5156"/>
                </a:solidFill>
                <a:effectLst/>
                <a:latin typeface="+mn-lt"/>
              </a:rPr>
              <a:t>.</a:t>
            </a:r>
            <a:endParaRPr lang="es-CO" sz="2800" dirty="0">
              <a:latin typeface="+mn-lt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84D838F-FB1F-1A32-5F5E-5CB5DE1EA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990" y="1484843"/>
            <a:ext cx="2988527" cy="28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873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0CCD4B81-FFFD-491A-5860-1126A17064A0}"/>
              </a:ext>
            </a:extLst>
          </p:cNvPr>
          <p:cNvSpPr txBox="1"/>
          <p:nvPr/>
        </p:nvSpPr>
        <p:spPr>
          <a:xfrm>
            <a:off x="351729" y="384613"/>
            <a:ext cx="80177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accent2"/>
                </a:solidFill>
                <a:latin typeface="+mn-lt"/>
              </a:rPr>
              <a:t>¿COMO  SE ABORDA LA GESTIÓN DE RESIDUOS EN ARM ?</a:t>
            </a:r>
          </a:p>
        </p:txBody>
      </p:sp>
      <p:pic>
        <p:nvPicPr>
          <p:cNvPr id="3" name="Imagen 2" descr="Imagen que contiene edificio, montón, tabla, forrado&#10;&#10;Descripción generada automáticamente">
            <a:extLst>
              <a:ext uri="{FF2B5EF4-FFF2-40B4-BE49-F238E27FC236}">
                <a16:creationId xmlns:a16="http://schemas.microsoft.com/office/drawing/2014/main" id="{7E9F508E-E220-2C34-5788-19C2C2E47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146" y="1126969"/>
            <a:ext cx="6188927" cy="348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820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>
          <a:extLst>
            <a:ext uri="{FF2B5EF4-FFF2-40B4-BE49-F238E27FC236}">
              <a16:creationId xmlns:a16="http://schemas.microsoft.com/office/drawing/2014/main" id="{79A37696-BA55-A097-F2A8-BF66C6680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93798E5-5A24-91D8-A83B-FDC3BA14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9681" y="519157"/>
            <a:ext cx="3186937" cy="1045862"/>
          </a:xfrm>
        </p:spPr>
        <p:txBody>
          <a:bodyPr spcFirstLastPara="1" vert="horz" wrap="square" lIns="68580" tIns="34290" rIns="68580" bIns="34290" rtlCol="0" anchor="ctr" anchorCtr="0">
            <a:no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es-CO" sz="4000" b="1" dirty="0">
                <a:solidFill>
                  <a:schemeClr val="accent2"/>
                </a:solidFill>
                <a:latin typeface="+mn-lt"/>
              </a:rPr>
              <a:t>I</a:t>
            </a:r>
            <a:r>
              <a:rPr lang="es-CO" sz="3600" b="1" dirty="0">
                <a:solidFill>
                  <a:schemeClr val="accent2"/>
                </a:solidFill>
                <a:latin typeface="+mn-lt"/>
              </a:rPr>
              <a:t>dentificación</a:t>
            </a:r>
            <a:r>
              <a:rPr lang="en-US" sz="3600" b="1" dirty="0">
                <a:solidFill>
                  <a:srgbClr val="002060"/>
                </a:solidFill>
                <a:latin typeface="Aptos Narrow"/>
              </a:rPr>
              <a:t> </a:t>
            </a:r>
            <a:endParaRPr lang="en-US" sz="3600" b="1" dirty="0">
              <a:latin typeface="Aptos Narrow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727DF29-A0F4-A4D1-9BB2-2AA03DB984F8}"/>
              </a:ext>
            </a:extLst>
          </p:cNvPr>
          <p:cNvSpPr txBox="1"/>
          <p:nvPr/>
        </p:nvSpPr>
        <p:spPr>
          <a:xfrm>
            <a:off x="514350" y="519157"/>
            <a:ext cx="4771328" cy="46858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2000" dirty="0">
                <a:latin typeface="+mn-lt"/>
              </a:rPr>
              <a:t>La gestión de los residuos en las Organizaciones de la MAPE (OMAPE) comienza con la identificación y análisis de los aspectos y problemáticas relacionados con la clasificación, acopio, disposición final y reusó de los residuos en la operación minera. Este proceso tiene como objetivo diseñar estrategias de orientación específicas y adaptadas a cada tema que se aborde.</a:t>
            </a:r>
          </a:p>
          <a:p>
            <a:endParaRPr lang="es-CO" sz="2000" dirty="0">
              <a:latin typeface="+mn-lt"/>
            </a:endParaRPr>
          </a:p>
          <a:p>
            <a:r>
              <a:rPr lang="es-CO" sz="2000" dirty="0">
                <a:latin typeface="+mn-lt"/>
              </a:rPr>
              <a:t>ARM ha identificado cuatro líneas de acción clave para implementar y/o fortalecer la gestión del recurso hídrico en las OMAPE.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6348780-BC5A-E1DC-3E87-D0ADFF6E1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586" y="189787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94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820BFDE-C30A-CF1F-DB9A-B82B585DC707}"/>
              </a:ext>
            </a:extLst>
          </p:cNvPr>
          <p:cNvSpPr txBox="1"/>
          <p:nvPr/>
        </p:nvSpPr>
        <p:spPr>
          <a:xfrm>
            <a:off x="1038226" y="387548"/>
            <a:ext cx="73628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n w="0"/>
                <a:solidFill>
                  <a:schemeClr val="accent2"/>
                </a:solidFill>
                <a:latin typeface="+mn-lt"/>
              </a:rPr>
              <a:t>LÍNEAS DE ACCIÓN PARA LA GESTIÓN DEL RECURSO HÍDRICO EN LAS OMAPES </a:t>
            </a:r>
            <a:r>
              <a:rPr lang="es-MX" sz="1800" b="1" dirty="0">
                <a:solidFill>
                  <a:schemeClr val="accent2"/>
                </a:solidFill>
                <a:latin typeface="+mn-lt"/>
              </a:rPr>
              <a:t> </a:t>
            </a:r>
            <a:endParaRPr lang="es-CO" sz="1800" b="1" dirty="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FA03125-63BA-03F8-72BD-850E92B672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3851315"/>
              </p:ext>
            </p:extLst>
          </p:nvPr>
        </p:nvGraphicFramePr>
        <p:xfrm>
          <a:off x="602166" y="1338146"/>
          <a:ext cx="8084635" cy="3276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5756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560002" y="1251984"/>
            <a:ext cx="5318898" cy="26084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800" dirty="0"/>
              <a:t>Luego de realizar un análisis exhaustivo de los aspectos y problemáticas asociados a la clasificación, acopio, disposición final y reutilización de los residuos generados por el proyecto minero, se identifican las necesidades en torno a la de gestión de residuos que incluya la separación en la fuente, el reciclaje y reúso, así como también la disposición final segura.</a:t>
            </a:r>
          </a:p>
          <a:p>
            <a:pPr algn="just"/>
            <a:br>
              <a:rPr lang="en-US" sz="1050" dirty="0"/>
            </a:br>
            <a:r>
              <a:rPr lang="es-MX" sz="1050" dirty="0">
                <a:solidFill>
                  <a:schemeClr val="bg2">
                    <a:lumMod val="25000"/>
                  </a:schemeClr>
                </a:solidFill>
                <a:ea typeface="Calibri"/>
                <a:cs typeface="Calibri"/>
              </a:rPr>
              <a:t> </a:t>
            </a:r>
            <a:endParaRPr lang="en-US" sz="1050" dirty="0"/>
          </a:p>
        </p:txBody>
      </p:sp>
      <p:sp>
        <p:nvSpPr>
          <p:cNvPr id="7" name="Título 2">
            <a:extLst>
              <a:ext uri="{FF2B5EF4-FFF2-40B4-BE49-F238E27FC236}">
                <a16:creationId xmlns:a16="http://schemas.microsoft.com/office/drawing/2014/main" id="{E4E87453-6345-25F7-7411-71464022D2FB}"/>
              </a:ext>
            </a:extLst>
          </p:cNvPr>
          <p:cNvSpPr txBox="1">
            <a:spLocks/>
          </p:cNvSpPr>
          <p:nvPr/>
        </p:nvSpPr>
        <p:spPr>
          <a:xfrm>
            <a:off x="6610348" y="498161"/>
            <a:ext cx="2143126" cy="104586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chemeClr val="accent2"/>
                </a:solidFill>
                <a:latin typeface="+mn-lt"/>
              </a:rPr>
              <a:t>Evaluar</a:t>
            </a:r>
            <a:r>
              <a:rPr lang="en-US" sz="3600" b="1" dirty="0">
                <a:solidFill>
                  <a:schemeClr val="accent2"/>
                </a:solidFill>
                <a:latin typeface="+mn-lt"/>
              </a:rPr>
              <a:t> 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F4F713-2A93-D271-6E91-FB58F38AD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1162747"/>
            <a:ext cx="321945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202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617405B-213F-F974-A194-0266CEDB6C15}"/>
              </a:ext>
            </a:extLst>
          </p:cNvPr>
          <p:cNvSpPr txBox="1"/>
          <p:nvPr/>
        </p:nvSpPr>
        <p:spPr>
          <a:xfrm>
            <a:off x="4572000" y="1328085"/>
            <a:ext cx="4571999" cy="32701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600" dirty="0"/>
              <a:t>Tras realizar la evaluación exhaustiva de los impactos generados por la gestión de residuos en la OMAPE, se procede a implementar un conjunto de herramientas y estrategias integrales para abordar las diversas problemáticas identificadas.</a:t>
            </a:r>
          </a:p>
          <a:p>
            <a:endParaRPr lang="es-CO" sz="1600" dirty="0"/>
          </a:p>
          <a:p>
            <a:r>
              <a:rPr lang="es-CO" sz="1600" dirty="0"/>
              <a:t> Al implementar dichas herramientas y estrategias, y al contar con el compromiso de todo el personal en la OMAPE, se puede lograr una gestión de residuos eficiente, responsable y sostenible, contribuyendo a la protección del medio ambiente y</a:t>
            </a:r>
            <a:r>
              <a:rPr lang="es-MX" sz="1600" dirty="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 comunidades</a:t>
            </a:r>
            <a:r>
              <a:rPr lang="es-MX" dirty="0">
                <a:solidFill>
                  <a:schemeClr val="bg2">
                    <a:lumMod val="25000"/>
                  </a:schemeClr>
                </a:solidFill>
                <a:ea typeface="+mn-lt"/>
                <a:cs typeface="+mn-lt"/>
              </a:rPr>
              <a:t>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2BDB44A-957F-6464-603D-407E5B6D56C1}"/>
              </a:ext>
            </a:extLst>
          </p:cNvPr>
          <p:cNvSpPr txBox="1"/>
          <p:nvPr/>
        </p:nvSpPr>
        <p:spPr>
          <a:xfrm>
            <a:off x="5679087" y="545289"/>
            <a:ext cx="1725323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MX" sz="3600" b="1" dirty="0">
                <a:solidFill>
                  <a:schemeClr val="accent2"/>
                </a:solidFill>
                <a:latin typeface="+mn-lt"/>
                <a:ea typeface="Calibri"/>
                <a:cs typeface="Century Schoolbook"/>
              </a:rPr>
              <a:t>Mitigar</a:t>
            </a:r>
            <a:r>
              <a:rPr lang="es-MX" sz="2625" b="1" dirty="0">
                <a:solidFill>
                  <a:srgbClr val="002060"/>
                </a:solidFill>
                <a:latin typeface="Aptos Narrow"/>
                <a:ea typeface="Calibri"/>
                <a:cs typeface="Century Schoolbook"/>
              </a:rPr>
              <a:t> 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13B53FD0-8028-634E-188C-AC73FEDC2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83" y="1686295"/>
            <a:ext cx="4423317" cy="231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80466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AR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09E"/>
      </a:accent1>
      <a:accent2>
        <a:srgbClr val="68BC45"/>
      </a:accent2>
      <a:accent3>
        <a:srgbClr val="E06C26"/>
      </a:accent3>
      <a:accent4>
        <a:srgbClr val="C1C9B3"/>
      </a:accent4>
      <a:accent5>
        <a:srgbClr val="00809E"/>
      </a:accent5>
      <a:accent6>
        <a:srgbClr val="70AD47"/>
      </a:accent6>
      <a:hlink>
        <a:srgbClr val="05D0E3"/>
      </a:hlink>
      <a:folHlink>
        <a:srgbClr val="954F1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887992e-ccae-4537-bbc6-b321b1902c5b">
      <Terms xmlns="http://schemas.microsoft.com/office/infopath/2007/PartnerControls"/>
    </lcf76f155ced4ddcb4097134ff3c332f>
    <TaxCatchAll xmlns="1fe7f18a-557d-477e-8df9-119a2a51312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108EE0A1EE9674D9F53547096FDCB37" ma:contentTypeVersion="14" ma:contentTypeDescription="Crear nuevo documento." ma:contentTypeScope="" ma:versionID="361f5001b8ea6b58d9da8524d6585759">
  <xsd:schema xmlns:xsd="http://www.w3.org/2001/XMLSchema" xmlns:xs="http://www.w3.org/2001/XMLSchema" xmlns:p="http://schemas.microsoft.com/office/2006/metadata/properties" xmlns:ns2="e887992e-ccae-4537-bbc6-b321b1902c5b" xmlns:ns3="1fe7f18a-557d-477e-8df9-119a2a513121" targetNamespace="http://schemas.microsoft.com/office/2006/metadata/properties" ma:root="true" ma:fieldsID="65ba3a6940cd68647b0b80f8a85bf478" ns2:_="" ns3:_="">
    <xsd:import namespace="e887992e-ccae-4537-bbc6-b321b1902c5b"/>
    <xsd:import namespace="1fe7f18a-557d-477e-8df9-119a2a5131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7992e-ccae-4537-bbc6-b321b1902c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c5633540-57a5-4495-a3da-94901a6813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e7f18a-557d-477e-8df9-119a2a51312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f17fa60-9f32-4046-8a5d-7d6d9353bbe7}" ma:internalName="TaxCatchAll" ma:showField="CatchAllData" ma:web="1fe7f18a-557d-477e-8df9-119a2a5131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607960-ECD4-405B-BE1F-EAE4BB06B9A8}">
  <ds:schemaRefs>
    <ds:schemaRef ds:uri="http://purl.org/dc/dcmitype/"/>
    <ds:schemaRef ds:uri="1fe7f18a-557d-477e-8df9-119a2a513121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e887992e-ccae-4537-bbc6-b321b1902c5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0B3A5BC-A93E-4BA6-8F48-2CDB29D65F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3CD188-F313-42CC-A0A6-C640337BA9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7992e-ccae-4537-bbc6-b321b1902c5b"/>
    <ds:schemaRef ds:uri="1fe7f18a-557d-477e-8df9-119a2a5131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1243</Words>
  <Application>Microsoft Office PowerPoint</Application>
  <PresentationFormat>Affichage à l'écran (16:9)</PresentationFormat>
  <Paragraphs>123</Paragraphs>
  <Slides>18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38" baseType="lpstr">
      <vt:lpstr>Arialle</vt:lpstr>
      <vt:lpstr>Aptos</vt:lpstr>
      <vt:lpstr>Clear Sans Bold</vt:lpstr>
      <vt:lpstr>Hit and Run</vt:lpstr>
      <vt:lpstr>Garet Book</vt:lpstr>
      <vt:lpstr>Arialle Bold</vt:lpstr>
      <vt:lpstr>Raleway</vt:lpstr>
      <vt:lpstr>Open Sans</vt:lpstr>
      <vt:lpstr>Calibri</vt:lpstr>
      <vt:lpstr>Arial</vt:lpstr>
      <vt:lpstr>Bungee</vt:lpstr>
      <vt:lpstr>Georgia Pro</vt:lpstr>
      <vt:lpstr>Amsterdam Three</vt:lpstr>
      <vt:lpstr>Aptos Narrow</vt:lpstr>
      <vt:lpstr>Questrial</vt:lpstr>
      <vt:lpstr>Open Sans Bold</vt:lpstr>
      <vt:lpstr>Anonymous Pro</vt:lpstr>
      <vt:lpstr>Open Sans Medium</vt:lpstr>
      <vt:lpstr>Simple Light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Identificación 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 esperamos con la Implementación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christophehanne@responsiblemines.org</cp:lastModifiedBy>
  <cp:revision>72</cp:revision>
  <dcterms:modified xsi:type="dcterms:W3CDTF">2025-01-17T15:36:25Z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0x0101004108EE0A1EE9674D9F53547096FDCB37</vt:lpwstr>
  </property>
  <property fmtid="{D5CDD505-2E9C-101B-9397-08002B2CF9AE}" pid="3" name="MediaServiceImageTags">
    <vt:lpwstr/>
  </property>
</Properties>
</file>